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9" r:id="rId4"/>
    <p:sldId id="270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E87AF-E6B3-0346-8096-D5B7E2B63905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9C30E-6C23-CF4F-8EEF-724A528D6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14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09BDE-00FA-9441-81B6-325C71E3846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F6CBF-900F-6B4E-A74B-83AF670E4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58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5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5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1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6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9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3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4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2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3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B5211-F88A-ED45-A8BF-48091721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3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 trigger validation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(LIP) </a:t>
            </a:r>
          </a:p>
          <a:p>
            <a:r>
              <a:rPr lang="en-US" dirty="0"/>
              <a:t>F</a:t>
            </a:r>
            <a:r>
              <a:rPr lang="en-US" dirty="0" smtClean="0"/>
              <a:t>or the jet trigger signature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6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A </a:t>
            </a:r>
            <a:r>
              <a:rPr lang="en-US" err="1" smtClean="0"/>
              <a:t>ttbar</a:t>
            </a:r>
            <a:r>
              <a:rPr lang="en-US" smtClean="0"/>
              <a:t> alidation </a:t>
            </a:r>
            <a:r>
              <a:rPr lang="en-US" dirty="0" smtClean="0"/>
              <a:t>for MC15a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610605"/>
              </p:ext>
            </p:extLst>
          </p:nvPr>
        </p:nvGraphicFramePr>
        <p:xfrm>
          <a:off x="270934" y="1506010"/>
          <a:ext cx="861906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856"/>
                <a:gridCol w="3025620"/>
                <a:gridCol w="4093457"/>
                <a:gridCol w="728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0" dirty="0" smtClean="0"/>
                        <a:t>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Ref: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dirty="0" smtClean="0"/>
                        <a:t>1) </a:t>
                      </a:r>
                      <a:r>
                        <a:rPr lang="en-US" dirty="0" err="1" smtClean="0"/>
                        <a:t>AthenaMP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r6595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2) As 1) but with updated </a:t>
                      </a:r>
                      <a:r>
                        <a:rPr lang="en-US" dirty="0" err="1" smtClean="0"/>
                        <a:t>digi</a:t>
                      </a:r>
                      <a:r>
                        <a:rPr lang="en-US" dirty="0" smtClean="0"/>
                        <a:t>-window 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r6632</a:t>
                      </a:r>
                      <a:r>
                        <a:rPr lang="en-US" dirty="0" smtClean="0"/>
                        <a:t>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b="1" dirty="0" smtClean="0"/>
                        <a:t>Test:</a:t>
                      </a:r>
                      <a:r>
                        <a:rPr lang="es-ES_tradnl" dirty="0" smtClean="0"/>
                        <a:t> </a:t>
                      </a:r>
                      <a:r>
                        <a:rPr lang="en-US" dirty="0" smtClean="0"/>
                        <a:t>Full MC15 setup (</a:t>
                      </a:r>
                      <a:r>
                        <a:rPr lang="en-US" dirty="0" err="1" smtClean="0"/>
                        <a:t>AthenaMP</a:t>
                      </a:r>
                      <a:r>
                        <a:rPr lang="en-US" dirty="0" smtClean="0"/>
                        <a:t>) in 20.1.4.7 incl. </a:t>
                      </a:r>
                      <a:r>
                        <a:rPr lang="en-US" dirty="0" err="1" smtClean="0"/>
                        <a:t>digi</a:t>
                      </a:r>
                      <a:r>
                        <a:rPr lang="en-US" dirty="0" smtClean="0"/>
                        <a:t> window</a:t>
                      </a:r>
                      <a:r>
                        <a:rPr lang="en-US" baseline="0" dirty="0" smtClean="0"/>
                        <a:t> update; </a:t>
                      </a:r>
                      <a:r>
                        <a:rPr lang="en-US" b="1" dirty="0" smtClean="0"/>
                        <a:t>same pileup as test</a:t>
                      </a:r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/HLT/a10tcemsubFS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Ref: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dirty="0" smtClean="0"/>
                        <a:t>1) </a:t>
                      </a:r>
                      <a:r>
                        <a:rPr lang="en-US" dirty="0" err="1" smtClean="0"/>
                        <a:t>AthenaMP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r6595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2) As 1) but with updated </a:t>
                      </a:r>
                      <a:r>
                        <a:rPr lang="en-US" dirty="0" err="1" smtClean="0"/>
                        <a:t>digi</a:t>
                      </a:r>
                      <a:r>
                        <a:rPr lang="en-US" dirty="0" smtClean="0"/>
                        <a:t>-window 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r6632</a:t>
                      </a:r>
                      <a:r>
                        <a:rPr lang="en-US" dirty="0" smtClean="0"/>
                        <a:t>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Test: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Full MC15 setup (</a:t>
                      </a:r>
                      <a:r>
                        <a:rPr lang="en-US" dirty="0" err="1" smtClean="0"/>
                        <a:t>AthenaMP</a:t>
                      </a:r>
                      <a:r>
                        <a:rPr lang="en-US" dirty="0" smtClean="0"/>
                        <a:t>) in 20.1.4.7 </a:t>
                      </a:r>
                      <a:r>
                        <a:rPr lang="en-US" dirty="0" err="1" smtClean="0"/>
                        <a:t>incl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digi</a:t>
                      </a:r>
                      <a:r>
                        <a:rPr lang="en-US" dirty="0" smtClean="0"/>
                        <a:t> window update; slightly </a:t>
                      </a:r>
                      <a:r>
                        <a:rPr lang="en-US" b="1" dirty="0" smtClean="0"/>
                        <a:t>updated pileup </a:t>
                      </a:r>
                      <a:r>
                        <a:rPr lang="en-US" dirty="0" smtClean="0"/>
                        <a:t>distribution</a:t>
                      </a:r>
                      <a:endParaRPr lang="en-US" b="1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/HLT/a4tcemjesPS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/HLT/a4tcemsubjesFS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run_1/HLT/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JetMon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/HLT/a4tclcwjesFS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30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75371" cy="1143000"/>
          </a:xfrm>
        </p:spPr>
        <p:txBody>
          <a:bodyPr/>
          <a:lstStyle/>
          <a:p>
            <a:r>
              <a:rPr lang="en-US" dirty="0" smtClean="0"/>
              <a:t>Test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29" y="1613015"/>
            <a:ext cx="3376442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dk1"/>
                </a:solidFill>
              </a:rPr>
              <a:t>Ref: </a:t>
            </a:r>
            <a:endParaRPr lang="en-US" b="1" dirty="0" smtClean="0">
              <a:solidFill>
                <a:schemeClr val="dk1"/>
              </a:solidFill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>
                <a:solidFill>
                  <a:srgbClr val="0000FF"/>
                </a:solidFill>
              </a:rPr>
              <a:t>R6595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r6632: </a:t>
            </a:r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/>
              <a:t>1) but with updated </a:t>
            </a:r>
            <a:r>
              <a:rPr lang="en-US" dirty="0" err="1"/>
              <a:t>digi</a:t>
            </a:r>
            <a:r>
              <a:rPr lang="en-US" dirty="0"/>
              <a:t>-</a:t>
            </a:r>
            <a:r>
              <a:rPr lang="en-US" dirty="0" smtClean="0"/>
              <a:t>window 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s-ES_tradnl" b="1" dirty="0"/>
              <a:t>Test:</a:t>
            </a:r>
            <a:r>
              <a:rPr lang="es-ES_tradnl" dirty="0"/>
              <a:t> </a:t>
            </a:r>
            <a:r>
              <a:rPr lang="en-US" dirty="0" smtClean="0"/>
              <a:t>incl</a:t>
            </a:r>
            <a:r>
              <a:rPr lang="en-US" dirty="0"/>
              <a:t>. </a:t>
            </a:r>
            <a:r>
              <a:rPr lang="en-US" dirty="0" err="1" smtClean="0"/>
              <a:t>digi</a:t>
            </a:r>
            <a:r>
              <a:rPr lang="en-US" dirty="0" smtClean="0"/>
              <a:t>-window </a:t>
            </a:r>
            <a:r>
              <a:rPr lang="en-US" dirty="0"/>
              <a:t>update; same pileup as </a:t>
            </a:r>
            <a:r>
              <a:rPr lang="en-US" dirty="0" smtClean="0"/>
              <a:t>ref</a:t>
            </a:r>
            <a:endParaRPr lang="en-US" dirty="0"/>
          </a:p>
          <a:p>
            <a:r>
              <a:rPr lang="en-US" dirty="0" smtClean="0"/>
              <a:t>Slightly less </a:t>
            </a:r>
            <a:r>
              <a:rPr lang="en-US" b="1" dirty="0" smtClean="0"/>
              <a:t>events</a:t>
            </a:r>
            <a:r>
              <a:rPr lang="en-US" dirty="0" smtClean="0"/>
              <a:t> with jets passing L1 </a:t>
            </a:r>
            <a:r>
              <a:rPr lang="en-US" b="1" dirty="0" smtClean="0"/>
              <a:t>in ref.1</a:t>
            </a:r>
          </a:p>
          <a:p>
            <a:r>
              <a:rPr lang="en-US" dirty="0" smtClean="0"/>
              <a:t>Consistent with same </a:t>
            </a:r>
            <a:r>
              <a:rPr lang="en-US" dirty="0" err="1" smtClean="0"/>
              <a:t>digi</a:t>
            </a:r>
            <a:r>
              <a:rPr lang="en-US" dirty="0" smtClean="0"/>
              <a:t>. </a:t>
            </a:r>
            <a:r>
              <a:rPr lang="en-US" dirty="0"/>
              <a:t>w</a:t>
            </a:r>
            <a:r>
              <a:rPr lang="en-US" dirty="0" smtClean="0"/>
              <a:t>indow in ref.2 and test?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572" y="1338270"/>
            <a:ext cx="5529634" cy="472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5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92742" cy="1143000"/>
          </a:xfrm>
        </p:spPr>
        <p:txBody>
          <a:bodyPr/>
          <a:lstStyle/>
          <a:p>
            <a:r>
              <a:rPr lang="en-US" dirty="0"/>
              <a:t>Test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905" y="1489980"/>
            <a:ext cx="3618902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dk1"/>
                </a:solidFill>
              </a:rPr>
              <a:t>Ref: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R6595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r6632: </a:t>
            </a:r>
            <a:r>
              <a:rPr lang="en-US" dirty="0"/>
              <a:t>as 1) but with updated </a:t>
            </a:r>
            <a:r>
              <a:rPr lang="en-US" dirty="0" err="1"/>
              <a:t>digi</a:t>
            </a:r>
            <a:r>
              <a:rPr lang="en-US" dirty="0"/>
              <a:t>-window </a:t>
            </a:r>
          </a:p>
          <a:p>
            <a:pPr>
              <a:spcBef>
                <a:spcPts val="0"/>
              </a:spcBef>
              <a:defRPr/>
            </a:pPr>
            <a:r>
              <a:rPr lang="es-ES_tradnl" b="1" dirty="0"/>
              <a:t>Test:</a:t>
            </a:r>
            <a:r>
              <a:rPr lang="es-ES_tradnl" dirty="0"/>
              <a:t> </a:t>
            </a:r>
            <a:r>
              <a:rPr lang="en-US" dirty="0"/>
              <a:t>incl. </a:t>
            </a:r>
            <a:r>
              <a:rPr lang="en-US" dirty="0" err="1"/>
              <a:t>digi</a:t>
            </a:r>
            <a:r>
              <a:rPr lang="en-US" dirty="0"/>
              <a:t>-window update; same pileup as </a:t>
            </a:r>
            <a:r>
              <a:rPr lang="en-US" dirty="0" smtClean="0"/>
              <a:t>ref.</a:t>
            </a:r>
            <a:endParaRPr lang="en-US" dirty="0"/>
          </a:p>
          <a:p>
            <a:r>
              <a:rPr lang="en-US" dirty="0" smtClean="0"/>
              <a:t>Differences in </a:t>
            </a:r>
            <a:r>
              <a:rPr lang="en-US" dirty="0" err="1" smtClean="0"/>
              <a:t>EMfrac</a:t>
            </a:r>
            <a:r>
              <a:rPr lang="en-US" dirty="0" smtClean="0"/>
              <a:t> between EM and LCW calibrations as expected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807" y="3626982"/>
            <a:ext cx="2505180" cy="23889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987" y="3626982"/>
            <a:ext cx="2477496" cy="24084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6807" y="1107061"/>
            <a:ext cx="2505179" cy="23846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1987" y="1107061"/>
            <a:ext cx="2477496" cy="238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997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98517" cy="1143000"/>
          </a:xfrm>
        </p:spPr>
        <p:txBody>
          <a:bodyPr/>
          <a:lstStyle/>
          <a:p>
            <a:r>
              <a:rPr lang="en-US" dirty="0" smtClean="0"/>
              <a:t>Test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78" y="1160314"/>
            <a:ext cx="3260955" cy="496585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dk1"/>
                </a:solidFill>
              </a:rPr>
              <a:t>Ref: </a:t>
            </a:r>
            <a:endParaRPr lang="en-US" b="1" dirty="0" smtClean="0">
              <a:solidFill>
                <a:schemeClr val="dk1"/>
              </a:solidFill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R6595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r6632: </a:t>
            </a:r>
            <a:r>
              <a:rPr lang="en-US" dirty="0"/>
              <a:t>as 1) but with updated </a:t>
            </a:r>
            <a:r>
              <a:rPr lang="en-US" dirty="0" err="1"/>
              <a:t>digi</a:t>
            </a:r>
            <a:r>
              <a:rPr lang="en-US" dirty="0"/>
              <a:t>-window </a:t>
            </a:r>
          </a:p>
          <a:p>
            <a:r>
              <a:rPr lang="en-US" b="1" dirty="0" smtClean="0"/>
              <a:t>Test</a:t>
            </a:r>
            <a:r>
              <a:rPr lang="en-US" b="1" dirty="0"/>
              <a:t>:</a:t>
            </a:r>
            <a:r>
              <a:rPr lang="en-US" dirty="0"/>
              <a:t> Full MC15 setup (</a:t>
            </a:r>
            <a:r>
              <a:rPr lang="en-US" dirty="0" err="1"/>
              <a:t>AthenaMP</a:t>
            </a:r>
            <a:r>
              <a:rPr lang="en-US" dirty="0"/>
              <a:t>) in 20.1.4.7 </a:t>
            </a:r>
            <a:r>
              <a:rPr lang="en-US" dirty="0" err="1"/>
              <a:t>incl</a:t>
            </a:r>
            <a:r>
              <a:rPr lang="en-US" dirty="0"/>
              <a:t> </a:t>
            </a:r>
            <a:r>
              <a:rPr lang="en-US" dirty="0" err="1"/>
              <a:t>digi</a:t>
            </a:r>
            <a:r>
              <a:rPr lang="en-US" dirty="0"/>
              <a:t> window update; slightly </a:t>
            </a:r>
            <a:r>
              <a:rPr lang="en-US" b="1" dirty="0"/>
              <a:t>updated </a:t>
            </a:r>
            <a:r>
              <a:rPr lang="en-US" b="1" dirty="0" smtClean="0"/>
              <a:t>pileup</a:t>
            </a:r>
            <a:endParaRPr lang="en-US" dirty="0" smtClean="0"/>
          </a:p>
          <a:p>
            <a:r>
              <a:rPr lang="en-US" dirty="0" smtClean="0"/>
              <a:t>More jets in test, consistent with </a:t>
            </a:r>
            <a:r>
              <a:rPr lang="en-US" b="1" dirty="0" smtClean="0"/>
              <a:t>more pileup </a:t>
            </a:r>
            <a:r>
              <a:rPr lang="en-US" dirty="0" smtClean="0"/>
              <a:t>on average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7733" y="973684"/>
            <a:ext cx="5549314" cy="473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1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dk1"/>
                </a:solidFill>
              </a:rPr>
              <a:t>Ref: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R6595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r6632: </a:t>
            </a:r>
            <a:r>
              <a:rPr lang="en-US" dirty="0"/>
              <a:t>as 1) but with updated </a:t>
            </a:r>
            <a:r>
              <a:rPr lang="en-US" dirty="0" err="1"/>
              <a:t>digi</a:t>
            </a:r>
            <a:r>
              <a:rPr lang="en-US" dirty="0"/>
              <a:t>-window </a:t>
            </a:r>
          </a:p>
          <a:p>
            <a:r>
              <a:rPr lang="es-ES_tradnl" b="1" dirty="0" smtClean="0"/>
              <a:t>Test 1:</a:t>
            </a:r>
            <a:r>
              <a:rPr lang="es-ES_tradnl" dirty="0" smtClean="0"/>
              <a:t> </a:t>
            </a:r>
            <a:r>
              <a:rPr lang="en-US" dirty="0" smtClean="0"/>
              <a:t>includes updated </a:t>
            </a:r>
            <a:r>
              <a:rPr lang="en-US" dirty="0" err="1" smtClean="0"/>
              <a:t>digi</a:t>
            </a:r>
            <a:r>
              <a:rPr lang="en-US" dirty="0"/>
              <a:t>-</a:t>
            </a:r>
            <a:r>
              <a:rPr lang="en-US" dirty="0" smtClean="0"/>
              <a:t>window</a:t>
            </a:r>
            <a:endParaRPr lang="en-US" dirty="0"/>
          </a:p>
          <a:p>
            <a:r>
              <a:rPr lang="en-US" b="1" dirty="0" smtClean="0"/>
              <a:t>Test 2:</a:t>
            </a:r>
            <a:r>
              <a:rPr lang="en-US" dirty="0" smtClean="0"/>
              <a:t> updated </a:t>
            </a:r>
            <a:r>
              <a:rPr lang="en-US" dirty="0"/>
              <a:t>pileup</a:t>
            </a:r>
          </a:p>
          <a:p>
            <a:r>
              <a:rPr lang="en-US" dirty="0" smtClean="0"/>
              <a:t>Conclusions:</a:t>
            </a:r>
          </a:p>
          <a:p>
            <a:pPr lvl="1"/>
            <a:r>
              <a:rPr lang="en-US" dirty="0" smtClean="0"/>
              <a:t>Looks essentially fine</a:t>
            </a:r>
          </a:p>
          <a:p>
            <a:pPr lvl="1"/>
            <a:r>
              <a:rPr lang="en-US" dirty="0" smtClean="0"/>
              <a:t>Small doubt about what to expect from difference digitization window in test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Trigger Validation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B5211-F88A-ED45-A8BF-4809172102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5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470</Words>
  <Application>Microsoft Macintosh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Jet trigger validation</vt:lpstr>
      <vt:lpstr>Sample A ttbar alidation for MC15a</vt:lpstr>
      <vt:lpstr>Test 1</vt:lpstr>
      <vt:lpstr>Test 1</vt:lpstr>
      <vt:lpstr>Test 2</vt:lpstr>
      <vt:lpstr>Summary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trigger validation</dc:title>
  <dc:creator>Ricardo Goncalo</dc:creator>
  <cp:lastModifiedBy>Ricardo Goncalo</cp:lastModifiedBy>
  <cp:revision>17</cp:revision>
  <dcterms:created xsi:type="dcterms:W3CDTF">2015-04-20T16:48:15Z</dcterms:created>
  <dcterms:modified xsi:type="dcterms:W3CDTF">2015-05-04T11:04:16Z</dcterms:modified>
</cp:coreProperties>
</file>