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0" r:id="rId3"/>
    <p:sldId id="281" r:id="rId4"/>
    <p:sldId id="284" r:id="rId5"/>
    <p:sldId id="285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8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9A888-D63D-2948-843D-4883ABD776FC}" type="datetimeFigureOut">
              <a:rPr lang="en-US" smtClean="0"/>
              <a:t>10/12/18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D798A-B975-3741-B5E9-A404DC08EFFF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50161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AE3C9-DDCA-AC40-87BE-605589D7CAB9}" type="datetimeFigureOut">
              <a:rPr lang="en-US" smtClean="0"/>
              <a:t>10/12/18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DA8CF-D504-4E40-985D-9859D13CB33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653204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9EBA-C1A4-384C-A179-2758694327CC}" type="datetime1">
              <a:rPr lang="en-US" smtClean="0"/>
              <a:t>10/12/18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Jet/MET Trigger Meetings 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4A19-63E6-8948-87B0-B527437860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04833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B62C-41B6-194A-8F55-9FE8A443CBAE}" type="datetime1">
              <a:rPr lang="en-US" smtClean="0"/>
              <a:t>10/12/18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Jet/MET Trigger Meetings 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4A19-63E6-8948-87B0-B527437860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42419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497D6-58F5-AC47-8275-25179616DB34}" type="datetime1">
              <a:rPr lang="en-US" smtClean="0"/>
              <a:t>10/12/18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Jet/MET Trigger Meetings 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4A19-63E6-8948-87B0-B527437860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35675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1BF1-40C0-D543-8088-AE3467705667}" type="datetime1">
              <a:rPr lang="en-US" smtClean="0"/>
              <a:t>10/12/18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Jet/MET Trigger Meetings 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4A19-63E6-8948-87B0-B527437860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07459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9ED9-F3A1-CB4F-A627-16B61F9F82AF}" type="datetime1">
              <a:rPr lang="en-US" smtClean="0"/>
              <a:t>10/12/18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Jet/MET Trigger Meetings 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4A19-63E6-8948-87B0-B527437860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52580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89E0-F44B-1F41-B158-75023EBCD2BE}" type="datetime1">
              <a:rPr lang="en-US" smtClean="0"/>
              <a:t>10/12/18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Jet/MET Trigger Meetings 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4A19-63E6-8948-87B0-B527437860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6087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4B22C-8705-514F-BCAA-A37FADB06F8A}" type="datetime1">
              <a:rPr lang="en-US" smtClean="0"/>
              <a:t>10/12/18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Jet/MET Trigger Meetings </a:t>
            </a:r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4A19-63E6-8948-87B0-B527437860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20250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30893-917F-D448-9C05-9CB2C1EA9129}" type="datetime1">
              <a:rPr lang="en-US" smtClean="0"/>
              <a:t>10/12/18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Jet/MET Trigger Meetings </a:t>
            </a:r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4A19-63E6-8948-87B0-B527437860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6923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3DA15-5267-EA4A-8D60-AC5DAC091A86}" type="datetime1">
              <a:rPr lang="en-US" smtClean="0"/>
              <a:t>10/12/18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Jet/MET Trigger Meetings </a:t>
            </a:r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4A19-63E6-8948-87B0-B527437860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19985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44478-CC46-8F44-9D69-482383D4F4B2}" type="datetime1">
              <a:rPr lang="en-US" smtClean="0"/>
              <a:t>10/12/18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Jet/MET Trigger Meetings 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4A19-63E6-8948-87B0-B527437860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72291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B984-F343-F249-BE72-A1D5A7CC590D}" type="datetime1">
              <a:rPr lang="en-US" smtClean="0"/>
              <a:t>10/12/18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Jet/MET Trigger Meetings 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4A19-63E6-8948-87B0-B527437860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35072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BE289-6F17-594D-8E9C-A4EA6DED9209}" type="datetime1">
              <a:rPr lang="en-US" smtClean="0"/>
              <a:t>10/12/18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 smtClean="0"/>
              <a:t>Jet/MET Trigger Meetings 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84A19-63E6-8948-87B0-B527437860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2769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ts.cern.ch/jira/browse/ATLASDQ-659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ts.cern.ch/jira/browse/ATR-19070" TargetMode="External"/><Relationship Id="rId4" Type="http://schemas.openxmlformats.org/officeDocument/2006/relationships/hyperlink" Target="https://its.cern.ch/jira/browse/ATR-19109" TargetMode="External"/><Relationship Id="rId5" Type="http://schemas.openxmlformats.org/officeDocument/2006/relationships/hyperlink" Target="https://its.cern.ch/jira/browse/ATR-19135" TargetMode="External"/><Relationship Id="rId6" Type="http://schemas.openxmlformats.org/officeDocument/2006/relationships/hyperlink" Target="https://its.cern.ch/jira/browse/ATR-19141" TargetMode="External"/><Relationship Id="rId7" Type="http://schemas.openxmlformats.org/officeDocument/2006/relationships/hyperlink" Target="https://its.cern.ch/jira/browse/ATR-19181" TargetMode="External"/><Relationship Id="rId8" Type="http://schemas.openxmlformats.org/officeDocument/2006/relationships/hyperlink" Target="https://its.cern.ch/jira/browse/ATR-19182" TargetMode="External"/><Relationship Id="rId9" Type="http://schemas.openxmlformats.org/officeDocument/2006/relationships/hyperlink" Target="https://its.cern.ch/jira/browse/ATLASDQ-659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cs.google.com/spreadsheets/d/1BakinkAgiE4LJ7NOR0brAk6Y0WtCc1NAqmw9UqkzslY/edit%23gid=0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err="1" smtClean="0"/>
              <a:t>Jet</a:t>
            </a:r>
            <a:r>
              <a:rPr lang="pt-PT" dirty="0" smtClean="0"/>
              <a:t>/MET/Calo </a:t>
            </a:r>
            <a:r>
              <a:rPr lang="pt-PT" dirty="0" err="1" smtClean="0"/>
              <a:t>expert</a:t>
            </a:r>
            <a:r>
              <a:rPr lang="pt-PT" dirty="0" smtClean="0"/>
              <a:t> </a:t>
            </a:r>
            <a:r>
              <a:rPr lang="pt-PT" dirty="0" err="1" smtClean="0"/>
              <a:t>on-call</a:t>
            </a:r>
            <a:r>
              <a:rPr lang="pt-PT" dirty="0" smtClean="0"/>
              <a:t> </a:t>
            </a:r>
            <a:endParaRPr lang="pt-PT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940661" y="3886199"/>
            <a:ext cx="7321470" cy="2134885"/>
          </a:xfrm>
        </p:spPr>
        <p:txBody>
          <a:bodyPr>
            <a:normAutofit fontScale="70000" lnSpcReduction="20000"/>
          </a:bodyPr>
          <a:lstStyle/>
          <a:p>
            <a:r>
              <a:rPr lang="pt-PT" dirty="0" smtClean="0"/>
              <a:t>Ricardo Gonçalo (LIP)</a:t>
            </a:r>
          </a:p>
          <a:p>
            <a:endParaRPr lang="pt-PT" dirty="0" smtClean="0"/>
          </a:p>
          <a:p>
            <a:r>
              <a:rPr lang="pt-PT" dirty="0" err="1" smtClean="0"/>
              <a:t>Week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/>
              <a:t>3</a:t>
            </a:r>
            <a:r>
              <a:rPr lang="pt-PT" dirty="0" smtClean="0"/>
              <a:t> to 11 </a:t>
            </a:r>
            <a:r>
              <a:rPr lang="pt-PT" dirty="0" err="1" smtClean="0"/>
              <a:t>December</a:t>
            </a:r>
            <a:endParaRPr lang="pt-PT" dirty="0" smtClean="0"/>
          </a:p>
          <a:p>
            <a:endParaRPr lang="pt-PT" dirty="0"/>
          </a:p>
          <a:p>
            <a:r>
              <a:rPr lang="pt-PT" dirty="0" smtClean="0"/>
              <a:t>MET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Jet</a:t>
            </a:r>
            <a:r>
              <a:rPr lang="pt-PT" dirty="0" smtClean="0"/>
              <a:t> </a:t>
            </a:r>
            <a:r>
              <a:rPr lang="pt-PT" dirty="0" err="1" smtClean="0"/>
              <a:t>Trigger</a:t>
            </a:r>
            <a:r>
              <a:rPr lang="pt-PT" dirty="0" smtClean="0"/>
              <a:t> Meetings – 10 </a:t>
            </a:r>
            <a:r>
              <a:rPr lang="pt-PT" dirty="0" err="1" smtClean="0"/>
              <a:t>and</a:t>
            </a:r>
            <a:r>
              <a:rPr lang="pt-PT" dirty="0" smtClean="0"/>
              <a:t> 12 </a:t>
            </a:r>
            <a:r>
              <a:rPr lang="pt-PT" dirty="0" err="1" smtClean="0"/>
              <a:t>October</a:t>
            </a:r>
            <a:r>
              <a:rPr lang="pt-PT" dirty="0" smtClean="0"/>
              <a:t> 2018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81069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pt-PT" dirty="0" err="1" smtClean="0"/>
              <a:t>News</a:t>
            </a:r>
            <a:r>
              <a:rPr lang="pt-PT" dirty="0" smtClean="0"/>
              <a:t> (</a:t>
            </a:r>
            <a:r>
              <a:rPr lang="pt-PT" dirty="0" err="1" smtClean="0"/>
              <a:t>at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beginning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shift</a:t>
            </a:r>
            <a:r>
              <a:rPr lang="pt-PT" dirty="0" smtClean="0"/>
              <a:t>)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069" y="4769556"/>
            <a:ext cx="8516194" cy="1586794"/>
          </a:xfrm>
        </p:spPr>
        <p:txBody>
          <a:bodyPr>
            <a:normAutofit/>
          </a:bodyPr>
          <a:lstStyle/>
          <a:p>
            <a:r>
              <a:rPr lang="en-US" dirty="0" smtClean="0"/>
              <a:t>Summary of the week:</a:t>
            </a:r>
            <a:r>
              <a:rPr lang="en-US" dirty="0"/>
              <a:t> </a:t>
            </a:r>
            <a:endParaRPr lang="en-US" dirty="0" smtClean="0"/>
          </a:p>
          <a:p>
            <a:pPr lvl="1"/>
            <a:r>
              <a:rPr lang="en-US" dirty="0" smtClean="0"/>
              <a:t>Cleaned up backlog of un-signed runs</a:t>
            </a: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1BF1-40C0-D543-8088-AE3467705667}" type="datetime1">
              <a:rPr lang="en-US" smtClean="0"/>
              <a:t>10/12/18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Jet/MET Trigger Meetings 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4A19-63E6-8948-87B0-B52743786082}" type="slidenum">
              <a:rPr lang="pt-PT" smtClean="0"/>
              <a:t>2</a:t>
            </a:fld>
            <a:endParaRPr lang="pt-PT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540" y="1693491"/>
            <a:ext cx="8895389" cy="268095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89601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67611" cy="1143000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Runs </a:t>
            </a:r>
            <a:r>
              <a:rPr lang="pt-PT" dirty="0" err="1" smtClean="0"/>
              <a:t>with</a:t>
            </a:r>
            <a:r>
              <a:rPr lang="pt-PT" dirty="0" smtClean="0"/>
              <a:t> no HLT </a:t>
            </a:r>
            <a:r>
              <a:rPr lang="pt-PT" dirty="0" err="1" smtClean="0"/>
              <a:t>jet</a:t>
            </a:r>
            <a:r>
              <a:rPr lang="pt-PT" dirty="0" smtClean="0"/>
              <a:t> </a:t>
            </a:r>
            <a:r>
              <a:rPr lang="pt-PT" dirty="0" err="1" smtClean="0"/>
              <a:t>histograms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67611" cy="4525963"/>
          </a:xfrm>
        </p:spPr>
        <p:txBody>
          <a:bodyPr>
            <a:normAutofit fontScale="85000" lnSpcReduction="20000"/>
          </a:bodyPr>
          <a:lstStyle/>
          <a:p>
            <a:r>
              <a:rPr lang="pt-PT" dirty="0" smtClean="0">
                <a:hlinkClick r:id="rId2"/>
              </a:rPr>
              <a:t>ATLASDQ</a:t>
            </a:r>
            <a:r>
              <a:rPr lang="pt-PT" dirty="0">
                <a:hlinkClick r:id="rId2"/>
              </a:rPr>
              <a:t>-</a:t>
            </a:r>
            <a:r>
              <a:rPr lang="pt-PT" dirty="0" smtClean="0">
                <a:hlinkClick r:id="rId2"/>
              </a:rPr>
              <a:t>659</a:t>
            </a:r>
            <a:endParaRPr lang="pt-PT" dirty="0" smtClean="0"/>
          </a:p>
          <a:p>
            <a:pPr lvl="1"/>
            <a:r>
              <a:rPr lang="pt-PT" dirty="0" smtClean="0"/>
              <a:t>Runs: 365627</a:t>
            </a:r>
            <a:r>
              <a:rPr lang="pt-PT" dirty="0"/>
              <a:t>, 366092, 366383, </a:t>
            </a:r>
            <a:r>
              <a:rPr lang="pt-PT" dirty="0" smtClean="0"/>
              <a:t>366413:</a:t>
            </a:r>
          </a:p>
          <a:p>
            <a:r>
              <a:rPr lang="pt-PT" dirty="0" err="1" smtClean="0"/>
              <a:t>Clear</a:t>
            </a:r>
            <a:r>
              <a:rPr lang="pt-PT" dirty="0" smtClean="0"/>
              <a:t> </a:t>
            </a:r>
            <a:r>
              <a:rPr lang="pt-PT" dirty="0" err="1" smtClean="0"/>
              <a:t>phi</a:t>
            </a:r>
            <a:r>
              <a:rPr lang="pt-PT" dirty="0" smtClean="0"/>
              <a:t> </a:t>
            </a:r>
            <a:r>
              <a:rPr lang="pt-PT" dirty="0" err="1" smtClean="0"/>
              <a:t>asymmetry</a:t>
            </a:r>
            <a:endParaRPr lang="pt-PT" dirty="0" smtClean="0"/>
          </a:p>
          <a:p>
            <a:pPr lvl="1"/>
            <a:r>
              <a:rPr lang="pt-PT" dirty="0" err="1" smtClean="0"/>
              <a:t>Confirmed</a:t>
            </a:r>
            <a:r>
              <a:rPr lang="pt-PT" dirty="0" smtClean="0"/>
              <a:t> </a:t>
            </a:r>
            <a:r>
              <a:rPr lang="pt-PT" dirty="0" err="1" smtClean="0"/>
              <a:t>in</a:t>
            </a:r>
            <a:r>
              <a:rPr lang="pt-PT" dirty="0" smtClean="0"/>
              <a:t> </a:t>
            </a:r>
            <a:r>
              <a:rPr lang="pt-PT" dirty="0" err="1" smtClean="0"/>
              <a:t>run</a:t>
            </a:r>
            <a:r>
              <a:rPr lang="pt-PT" dirty="0" smtClean="0"/>
              <a:t> 365627 for j85_L1J20</a:t>
            </a:r>
          </a:p>
          <a:p>
            <a:pPr lvl="1"/>
            <a:r>
              <a:rPr lang="pt-PT" dirty="0" err="1" smtClean="0"/>
              <a:t>Looks</a:t>
            </a:r>
            <a:r>
              <a:rPr lang="pt-PT" dirty="0" smtClean="0"/>
              <a:t> </a:t>
            </a:r>
            <a:r>
              <a:rPr lang="pt-PT" dirty="0" err="1" smtClean="0"/>
              <a:t>like</a:t>
            </a:r>
            <a:r>
              <a:rPr lang="pt-PT" dirty="0" smtClean="0"/>
              <a:t> </a:t>
            </a:r>
            <a:r>
              <a:rPr lang="pt-PT" dirty="0" err="1" smtClean="0"/>
              <a:t>it</a:t>
            </a:r>
            <a:r>
              <a:rPr lang="pt-PT" dirty="0" smtClean="0"/>
              <a:t> comes </a:t>
            </a:r>
            <a:r>
              <a:rPr lang="pt-PT" dirty="0" err="1" smtClean="0"/>
              <a:t>from</a:t>
            </a:r>
            <a:r>
              <a:rPr lang="pt-PT" dirty="0" smtClean="0"/>
              <a:t> L1 </a:t>
            </a:r>
          </a:p>
          <a:p>
            <a:r>
              <a:rPr lang="pt-PT" dirty="0" err="1" smtClean="0"/>
              <a:t>Feature</a:t>
            </a:r>
            <a:r>
              <a:rPr lang="pt-PT" dirty="0" smtClean="0"/>
              <a:t> </a:t>
            </a:r>
            <a:r>
              <a:rPr lang="pt-PT" dirty="0" err="1" smtClean="0"/>
              <a:t>was</a:t>
            </a:r>
            <a:r>
              <a:rPr lang="pt-PT" dirty="0" smtClean="0"/>
              <a:t> </a:t>
            </a:r>
            <a:r>
              <a:rPr lang="pt-PT" dirty="0" err="1" smtClean="0"/>
              <a:t>understood</a:t>
            </a:r>
            <a:r>
              <a:rPr lang="pt-PT" dirty="0" smtClean="0"/>
              <a:t>. </a:t>
            </a:r>
            <a:r>
              <a:rPr lang="pt-PT" dirty="0" err="1" smtClean="0"/>
              <a:t>It</a:t>
            </a:r>
            <a:r>
              <a:rPr lang="pt-PT" dirty="0" smtClean="0"/>
              <a:t> </a:t>
            </a:r>
            <a:r>
              <a:rPr lang="pt-PT" dirty="0" err="1" smtClean="0"/>
              <a:t>came</a:t>
            </a:r>
            <a:r>
              <a:rPr lang="pt-PT" dirty="0" smtClean="0"/>
              <a:t> </a:t>
            </a:r>
            <a:r>
              <a:rPr lang="pt-PT" dirty="0" err="1" smtClean="0"/>
              <a:t>from</a:t>
            </a:r>
            <a:r>
              <a:rPr lang="pt-PT" dirty="0" smtClean="0"/>
              <a:t> </a:t>
            </a:r>
            <a:r>
              <a:rPr lang="pt-PT" dirty="0" err="1" smtClean="0"/>
              <a:t>missing</a:t>
            </a:r>
            <a:r>
              <a:rPr lang="pt-PT" dirty="0" smtClean="0"/>
              <a:t> HEC modules</a:t>
            </a: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1BF1-40C0-D543-8088-AE3467705667}" type="datetime1">
              <a:rPr lang="en-US" smtClean="0"/>
              <a:t>10/12/18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Jet/MET Trigger Meetings 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4A19-63E6-8948-87B0-B52743786082}" type="slidenum">
              <a:rPr lang="pt-PT" smtClean="0"/>
              <a:t>3</a:t>
            </a:fld>
            <a:endParaRPr lang="pt-PT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7790" y="274638"/>
            <a:ext cx="4686210" cy="338142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4811" y="4156445"/>
            <a:ext cx="2471554" cy="219990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96716" y="4156445"/>
            <a:ext cx="2447284" cy="2199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253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Summary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week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851" y="1189551"/>
            <a:ext cx="8967149" cy="5531924"/>
          </a:xfrm>
        </p:spPr>
        <p:txBody>
          <a:bodyPr>
            <a:normAutofit fontScale="77500" lnSpcReduction="20000"/>
          </a:bodyPr>
          <a:lstStyle/>
          <a:p>
            <a:r>
              <a:rPr lang="pt-PT" dirty="0" err="1" smtClean="0"/>
              <a:t>See</a:t>
            </a:r>
            <a:r>
              <a:rPr lang="pt-PT" dirty="0" smtClean="0"/>
              <a:t> </a:t>
            </a:r>
            <a:r>
              <a:rPr lang="pt-PT" dirty="0" err="1" smtClean="0">
                <a:hlinkClick r:id="rId2"/>
              </a:rPr>
              <a:t>spreadsheet</a:t>
            </a:r>
            <a:endParaRPr lang="pt-PT" dirty="0" smtClean="0"/>
          </a:p>
          <a:p>
            <a:r>
              <a:rPr lang="pt-PT" dirty="0" err="1" smtClean="0"/>
              <a:t>Reprocessing</a:t>
            </a:r>
            <a:r>
              <a:rPr lang="pt-PT" dirty="0" smtClean="0"/>
              <a:t>:</a:t>
            </a:r>
          </a:p>
          <a:p>
            <a:pPr lvl="1"/>
            <a:r>
              <a:rPr lang="pt-PT" dirty="0"/>
              <a:t>ATR-</a:t>
            </a:r>
            <a:r>
              <a:rPr lang="pt-PT" dirty="0" smtClean="0"/>
              <a:t>19122 - HLT </a:t>
            </a:r>
            <a:r>
              <a:rPr lang="pt-PT" dirty="0" err="1"/>
              <a:t>Reprocessing</a:t>
            </a:r>
            <a:r>
              <a:rPr lang="pt-PT" dirty="0"/>
              <a:t> for </a:t>
            </a:r>
            <a:r>
              <a:rPr lang="pt-PT" dirty="0" err="1"/>
              <a:t>validation</a:t>
            </a:r>
            <a:r>
              <a:rPr lang="pt-PT" dirty="0"/>
              <a:t> </a:t>
            </a:r>
            <a:r>
              <a:rPr lang="pt-PT" dirty="0" err="1"/>
              <a:t>with</a:t>
            </a:r>
            <a:r>
              <a:rPr lang="pt-PT" dirty="0"/>
              <a:t> AthenaP1,21.1,r2018-11-30T2139 </a:t>
            </a:r>
            <a:r>
              <a:rPr lang="pt-PT" dirty="0" err="1"/>
              <a:t>with</a:t>
            </a:r>
            <a:r>
              <a:rPr lang="pt-PT" dirty="0"/>
              <a:t> EB </a:t>
            </a:r>
            <a:r>
              <a:rPr lang="pt-PT" dirty="0" err="1"/>
              <a:t>run</a:t>
            </a:r>
            <a:r>
              <a:rPr lang="pt-PT" dirty="0"/>
              <a:t> 365573, Physics_HI_v5</a:t>
            </a:r>
          </a:p>
          <a:p>
            <a:r>
              <a:rPr lang="pt-PT" dirty="0" smtClean="0"/>
              <a:t>DQ </a:t>
            </a:r>
            <a:r>
              <a:rPr lang="pt-PT" dirty="0" err="1" smtClean="0"/>
              <a:t>Sign</a:t>
            </a:r>
            <a:r>
              <a:rPr lang="pt-PT" dirty="0" smtClean="0"/>
              <a:t> </a:t>
            </a:r>
            <a:r>
              <a:rPr lang="pt-PT" dirty="0" err="1" smtClean="0"/>
              <a:t>off</a:t>
            </a:r>
            <a:r>
              <a:rPr lang="pt-PT" dirty="0" smtClean="0"/>
              <a:t>:</a:t>
            </a:r>
          </a:p>
          <a:p>
            <a:pPr lvl="1" fontAlgn="b"/>
            <a:r>
              <a:rPr lang="en-US" u="sng" dirty="0" smtClean="0">
                <a:hlinkClick r:id="rId3"/>
              </a:rPr>
              <a:t>https</a:t>
            </a:r>
            <a:r>
              <a:rPr lang="en-US" u="sng" dirty="0">
                <a:hlinkClick r:id="rId3"/>
              </a:rPr>
              <a:t>://its.cern.ch/jira/browse/ATR-19070</a:t>
            </a:r>
            <a:r>
              <a:rPr lang="en-US" u="sng" dirty="0"/>
              <a:t> </a:t>
            </a:r>
            <a:endParaRPr lang="en-US" u="sng" dirty="0" smtClean="0"/>
          </a:p>
          <a:p>
            <a:pPr fontAlgn="b"/>
            <a:r>
              <a:rPr lang="pt-PT" dirty="0" smtClean="0"/>
              <a:t>BULK:</a:t>
            </a:r>
            <a:endParaRPr lang="en-US" dirty="0"/>
          </a:p>
          <a:p>
            <a:pPr lvl="1" fontAlgn="b"/>
            <a:r>
              <a:rPr lang="en-US" u="sng" dirty="0" smtClean="0">
                <a:hlinkClick r:id="rId4"/>
              </a:rPr>
              <a:t>https</a:t>
            </a:r>
            <a:r>
              <a:rPr lang="en-US" u="sng" dirty="0">
                <a:hlinkClick r:id="rId4"/>
              </a:rPr>
              <a:t>://its.cern.ch/jira/browse/ATR-19109</a:t>
            </a:r>
            <a:r>
              <a:rPr lang="en-US" u="sng" dirty="0"/>
              <a:t> </a:t>
            </a:r>
            <a:endParaRPr lang="en-US" u="sng" dirty="0" smtClean="0"/>
          </a:p>
          <a:p>
            <a:pPr lvl="1" fontAlgn="b"/>
            <a:r>
              <a:rPr lang="pl-PL" u="sng" dirty="0" smtClean="0">
                <a:hlinkClick r:id="rId5"/>
              </a:rPr>
              <a:t>https</a:t>
            </a:r>
            <a:r>
              <a:rPr lang="pl-PL" u="sng" dirty="0">
                <a:hlinkClick r:id="rId5"/>
              </a:rPr>
              <a:t>://its.cern.ch/jira/browse/ATR-19135</a:t>
            </a:r>
            <a:r>
              <a:rPr lang="pl-PL" u="sng" dirty="0"/>
              <a:t> </a:t>
            </a:r>
            <a:endParaRPr lang="pl-PL" u="sng" dirty="0" smtClean="0"/>
          </a:p>
          <a:p>
            <a:pPr lvl="1" fontAlgn="b"/>
            <a:r>
              <a:rPr lang="pl-PL" u="sng" dirty="0" smtClean="0">
                <a:hlinkClick r:id="rId6"/>
              </a:rPr>
              <a:t>https</a:t>
            </a:r>
            <a:r>
              <a:rPr lang="pl-PL" u="sng" dirty="0">
                <a:hlinkClick r:id="rId6"/>
              </a:rPr>
              <a:t>://its.cern.ch/jira/browse/ATR-19141</a:t>
            </a:r>
            <a:r>
              <a:rPr lang="pl-PL" u="sng" dirty="0"/>
              <a:t> </a:t>
            </a:r>
            <a:endParaRPr lang="pl-PL" u="sng" dirty="0" smtClean="0"/>
          </a:p>
          <a:p>
            <a:pPr lvl="1"/>
            <a:r>
              <a:rPr lang="pt-PT" dirty="0" smtClean="0">
                <a:hlinkClick r:id="rId7"/>
              </a:rPr>
              <a:t>https</a:t>
            </a:r>
            <a:r>
              <a:rPr lang="pt-PT" dirty="0">
                <a:hlinkClick r:id="rId7"/>
              </a:rPr>
              <a:t>://its.cern.ch/jira/browse/ATR-19181</a:t>
            </a:r>
            <a:endParaRPr lang="pt-PT" dirty="0"/>
          </a:p>
          <a:p>
            <a:pPr lvl="1"/>
            <a:r>
              <a:rPr lang="pt-PT" dirty="0">
                <a:hlinkClick r:id="rId8"/>
              </a:rPr>
              <a:t>https://its.cern.ch/jira/browse/ATR-19182</a:t>
            </a:r>
            <a:endParaRPr lang="pt-PT" dirty="0"/>
          </a:p>
          <a:p>
            <a:pPr lvl="1"/>
            <a:r>
              <a:rPr lang="pt-PT" dirty="0">
                <a:hlinkClick r:id="rId6"/>
              </a:rPr>
              <a:t>https://its.cern.ch/jira/browse/ATR-19141</a:t>
            </a:r>
            <a:endParaRPr lang="pt-PT" dirty="0"/>
          </a:p>
          <a:p>
            <a:pPr lvl="1"/>
            <a:r>
              <a:rPr lang="pt-PT" dirty="0">
                <a:hlinkClick r:id="rId5"/>
              </a:rPr>
              <a:t>https://its.cern.ch/jira/browse/ATR-19135</a:t>
            </a:r>
            <a:endParaRPr lang="pt-PT" dirty="0"/>
          </a:p>
          <a:p>
            <a:pPr lvl="1"/>
            <a:r>
              <a:rPr lang="pt-PT" dirty="0">
                <a:hlinkClick r:id="rId4"/>
              </a:rPr>
              <a:t>https://its.cern.ch/jira/browse/ATR-</a:t>
            </a:r>
            <a:r>
              <a:rPr lang="pt-PT" dirty="0" smtClean="0">
                <a:hlinkClick r:id="rId4"/>
              </a:rPr>
              <a:t>19109</a:t>
            </a:r>
            <a:endParaRPr lang="pt-PT" dirty="0" smtClean="0"/>
          </a:p>
          <a:p>
            <a:pPr lvl="1"/>
            <a:r>
              <a:rPr lang="pl-PL" dirty="0"/>
              <a:t>Plus: </a:t>
            </a:r>
            <a:r>
              <a:rPr lang="pl-PL" dirty="0">
                <a:hlinkClick r:id="rId9"/>
              </a:rPr>
              <a:t>https://its.cern.ch/jira/browse/ATLASDQ-</a:t>
            </a:r>
            <a:r>
              <a:rPr lang="pl-PL" dirty="0" smtClean="0">
                <a:hlinkClick r:id="rId9"/>
              </a:rPr>
              <a:t>659</a:t>
            </a:r>
            <a:endParaRPr lang="pt-PT" dirty="0"/>
          </a:p>
          <a:p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1BF1-40C0-D543-8088-AE3467705667}" type="datetime1">
              <a:rPr lang="en-US" smtClean="0"/>
              <a:t>10/12/18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Jet/MET Trigger Meetings 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4A19-63E6-8948-87B0-B52743786082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03671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15408"/>
            <a:ext cx="9144000" cy="35060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Conclusion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238" y="1286001"/>
            <a:ext cx="8886762" cy="1929408"/>
          </a:xfrm>
        </p:spPr>
        <p:txBody>
          <a:bodyPr>
            <a:normAutofit/>
          </a:bodyPr>
          <a:lstStyle/>
          <a:p>
            <a:r>
              <a:rPr lang="pt-PT" dirty="0" err="1" smtClean="0"/>
              <a:t>Dashboard</a:t>
            </a:r>
            <a:r>
              <a:rPr lang="pt-PT" dirty="0" smtClean="0"/>
              <a:t> </a:t>
            </a:r>
            <a:r>
              <a:rPr lang="pt-PT" dirty="0" err="1" smtClean="0"/>
              <a:t>nicely</a:t>
            </a:r>
            <a:r>
              <a:rPr lang="pt-PT" dirty="0" smtClean="0"/>
              <a:t> </a:t>
            </a:r>
            <a:r>
              <a:rPr lang="pt-PT" dirty="0" err="1" smtClean="0"/>
              <a:t>empty</a:t>
            </a:r>
            <a:r>
              <a:rPr lang="pt-PT" dirty="0" smtClean="0"/>
              <a:t> </a:t>
            </a:r>
          </a:p>
          <a:p>
            <a:pPr lvl="1"/>
            <a:r>
              <a:rPr lang="pt-PT" dirty="0" smtClean="0"/>
              <a:t>(</a:t>
            </a:r>
            <a:r>
              <a:rPr lang="pt-PT" dirty="0" err="1" smtClean="0"/>
              <a:t>all</a:t>
            </a:r>
            <a:r>
              <a:rPr lang="pt-PT" dirty="0" smtClean="0"/>
              <a:t> </a:t>
            </a:r>
            <a:r>
              <a:rPr lang="pt-PT" dirty="0" err="1" smtClean="0"/>
              <a:t>tickets</a:t>
            </a:r>
            <a:r>
              <a:rPr lang="pt-PT" dirty="0" smtClean="0"/>
              <a:t> </a:t>
            </a:r>
            <a:r>
              <a:rPr lang="pt-PT" dirty="0" err="1" smtClean="0"/>
              <a:t>on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right</a:t>
            </a:r>
            <a:r>
              <a:rPr lang="pt-PT" dirty="0" smtClean="0"/>
              <a:t> are </a:t>
            </a:r>
            <a:r>
              <a:rPr lang="pt-PT" dirty="0" err="1" smtClean="0"/>
              <a:t>now</a:t>
            </a:r>
            <a:r>
              <a:rPr lang="pt-PT" dirty="0" smtClean="0"/>
              <a:t> </a:t>
            </a:r>
            <a:r>
              <a:rPr lang="pt-PT" dirty="0" err="1" smtClean="0"/>
              <a:t>signed</a:t>
            </a:r>
            <a:r>
              <a:rPr lang="pt-PT" dirty="0" smtClean="0"/>
              <a:t> </a:t>
            </a:r>
            <a:r>
              <a:rPr lang="pt-PT" dirty="0" err="1" smtClean="0"/>
              <a:t>off</a:t>
            </a:r>
            <a:r>
              <a:rPr lang="pt-PT" dirty="0" smtClean="0"/>
              <a:t>)</a:t>
            </a:r>
          </a:p>
          <a:p>
            <a:r>
              <a:rPr lang="pt-PT" dirty="0" err="1" smtClean="0"/>
              <a:t>Next</a:t>
            </a:r>
            <a:r>
              <a:rPr lang="pt-PT" dirty="0" smtClean="0"/>
              <a:t> </a:t>
            </a:r>
            <a:r>
              <a:rPr lang="pt-PT" dirty="0" err="1" smtClean="0"/>
              <a:t>on</a:t>
            </a:r>
            <a:r>
              <a:rPr lang="pt-PT" dirty="0" smtClean="0"/>
              <a:t> </a:t>
            </a:r>
            <a:r>
              <a:rPr lang="pt-PT" dirty="0" err="1" smtClean="0"/>
              <a:t>shift</a:t>
            </a:r>
            <a:r>
              <a:rPr lang="pt-PT" dirty="0" smtClean="0"/>
              <a:t>: Ana Peixoto </a:t>
            </a:r>
            <a:r>
              <a:rPr lang="pt-PT" dirty="0" err="1" smtClean="0"/>
              <a:t>on-call</a:t>
            </a:r>
            <a:r>
              <a:rPr lang="pt-PT" dirty="0" smtClean="0"/>
              <a:t> for </a:t>
            </a:r>
            <a:r>
              <a:rPr lang="pt-PT" dirty="0" err="1" smtClean="0"/>
              <a:t>next</a:t>
            </a:r>
            <a:r>
              <a:rPr lang="pt-PT" dirty="0" smtClean="0"/>
              <a:t> </a:t>
            </a:r>
            <a:r>
              <a:rPr lang="pt-PT" dirty="0" err="1" smtClean="0"/>
              <a:t>week</a:t>
            </a: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1BF1-40C0-D543-8088-AE3467705667}" type="datetime1">
              <a:rPr lang="en-US" smtClean="0"/>
              <a:t>10/12/18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Jet/MET Trigger Meetings 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4A19-63E6-8948-87B0-B52743786082}" type="slidenum">
              <a:rPr lang="pt-PT" smtClean="0"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47177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25893</TotalTime>
  <Words>312</Words>
  <Application>Microsoft Macintosh PowerPoint</Application>
  <PresentationFormat>On-screen Show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Jet/MET/Calo expert on-call </vt:lpstr>
      <vt:lpstr>News (at the beginning of the shift)</vt:lpstr>
      <vt:lpstr>Runs with no HLT jet histograms</vt:lpstr>
      <vt:lpstr>Summary of the week</vt:lpstr>
      <vt:lpstr>Conclusion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Jet/MET/Calo expert on-call </dc:title>
  <dc:creator>Ricardo Goncalo</dc:creator>
  <cp:lastModifiedBy>Ricardo Goncalo</cp:lastModifiedBy>
  <cp:revision>127</cp:revision>
  <dcterms:created xsi:type="dcterms:W3CDTF">2017-10-16T08:00:06Z</dcterms:created>
  <dcterms:modified xsi:type="dcterms:W3CDTF">2018-12-10T18:40:28Z</dcterms:modified>
</cp:coreProperties>
</file>