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0" r:id="rId3"/>
    <p:sldId id="279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9A888-D63D-2948-843D-4883ABD776FC}" type="datetimeFigureOut">
              <a:rPr lang="en-US" smtClean="0"/>
              <a:t>08/10/18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D798A-B975-3741-B5E9-A404DC08EFF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01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AE3C9-DDCA-AC40-87BE-605589D7CAB9}" type="datetimeFigureOut">
              <a:rPr lang="en-US" smtClean="0"/>
              <a:t>08/10/18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DA8CF-D504-4E40-985D-9859D13CB3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532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9EBA-C1A4-384C-A179-2758694327CC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8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C-41B6-194A-8F55-9FE8A443CBAE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4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97D6-58F5-AC47-8275-25179616DB34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56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45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9ED9-F3A1-CB4F-A627-16B61F9F82AF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258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89E0-F44B-1F41-B158-75023EBCD2BE}" type="datetime1">
              <a:rPr lang="en-US" smtClean="0"/>
              <a:t>08/10/18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08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B22C-8705-514F-BCAA-A37FADB06F8A}" type="datetime1">
              <a:rPr lang="en-US" smtClean="0"/>
              <a:t>08/10/18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5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0893-917F-D448-9C05-9CB2C1EA9129}" type="datetime1">
              <a:rPr lang="en-US" smtClean="0"/>
              <a:t>08/10/18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3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DA15-5267-EA4A-8D60-AC5DAC091A86}" type="datetime1">
              <a:rPr lang="en-US" smtClean="0"/>
              <a:t>08/10/18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998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4478-CC46-8F44-9D69-482383D4F4B2}" type="datetime1">
              <a:rPr lang="en-US" smtClean="0"/>
              <a:t>08/10/18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229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B984-F343-F249-BE72-A1D5A7CC590D}" type="datetime1">
              <a:rPr lang="en-US" smtClean="0"/>
              <a:t>08/10/18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507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E289-6F17-594D-8E9C-A4EA6DED9209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769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spreadsheets/d/1BakinkAgiE4LJ7NOR0brAk6Y0WtCc1NAqmw9UqkzslY/edit%23gid=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spreadsheets/d/1BakinkAgiE4LJ7NOR0brAk6Y0WtCc1NAqmw9UqkzslY/edit%23gi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Jet</a:t>
            </a:r>
            <a:r>
              <a:rPr lang="pt-PT" dirty="0" smtClean="0"/>
              <a:t>/MET/Calo </a:t>
            </a:r>
            <a:r>
              <a:rPr lang="pt-PT" dirty="0" err="1" smtClean="0"/>
              <a:t>expert</a:t>
            </a:r>
            <a:r>
              <a:rPr lang="pt-PT" dirty="0" smtClean="0"/>
              <a:t> </a:t>
            </a:r>
            <a:r>
              <a:rPr lang="pt-PT" dirty="0" err="1" smtClean="0"/>
              <a:t>on-call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40661" y="3886199"/>
            <a:ext cx="7321470" cy="2134885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Ricardo Gonçalo (LIP)</a:t>
            </a:r>
          </a:p>
          <a:p>
            <a:endParaRPr lang="pt-PT" dirty="0" smtClean="0"/>
          </a:p>
          <a:p>
            <a:r>
              <a:rPr lang="pt-PT" dirty="0" err="1" smtClean="0"/>
              <a:t>Weeks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2 to </a:t>
            </a:r>
            <a:r>
              <a:rPr lang="pt-PT" dirty="0"/>
              <a:t>8</a:t>
            </a:r>
            <a:r>
              <a:rPr lang="pt-PT" dirty="0" smtClean="0"/>
              <a:t> </a:t>
            </a:r>
            <a:r>
              <a:rPr lang="pt-PT" dirty="0" err="1" smtClean="0"/>
              <a:t>October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MET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Jet</a:t>
            </a:r>
            <a:r>
              <a:rPr lang="pt-PT" dirty="0" smtClean="0"/>
              <a:t> </a:t>
            </a:r>
            <a:r>
              <a:rPr lang="pt-PT" dirty="0" err="1" smtClean="0"/>
              <a:t>Trigger</a:t>
            </a:r>
            <a:r>
              <a:rPr lang="pt-PT" dirty="0" smtClean="0"/>
              <a:t> Meetings – 8 </a:t>
            </a:r>
            <a:r>
              <a:rPr lang="pt-PT" dirty="0" err="1" smtClean="0"/>
              <a:t>and</a:t>
            </a:r>
            <a:r>
              <a:rPr lang="pt-PT" dirty="0" smtClean="0"/>
              <a:t> 10 </a:t>
            </a:r>
            <a:r>
              <a:rPr lang="pt-PT" dirty="0" err="1" smtClean="0"/>
              <a:t>October</a:t>
            </a:r>
            <a:r>
              <a:rPr lang="pt-PT" dirty="0" smtClean="0"/>
              <a:t> 2018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8106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News</a:t>
            </a:r>
            <a:r>
              <a:rPr lang="pt-PT" dirty="0" smtClean="0"/>
              <a:t> (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end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smtClean="0"/>
              <a:t> shift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/>
              <a:t>LHC status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plans</a:t>
            </a:r>
            <a:r>
              <a:rPr lang="pt-PT" dirty="0"/>
              <a:t> (</a:t>
            </a:r>
            <a:r>
              <a:rPr lang="pt-PT" dirty="0" err="1"/>
              <a:t>schedule</a:t>
            </a:r>
            <a:r>
              <a:rPr lang="pt-PT" dirty="0"/>
              <a:t> </a:t>
            </a:r>
            <a:r>
              <a:rPr lang="pt-PT" dirty="0" err="1"/>
              <a:t>subject</a:t>
            </a:r>
            <a:r>
              <a:rPr lang="pt-PT" dirty="0"/>
              <a:t> to </a:t>
            </a:r>
            <a:r>
              <a:rPr lang="pt-PT" dirty="0" err="1"/>
              <a:t>change</a:t>
            </a:r>
            <a:r>
              <a:rPr lang="pt-PT" dirty="0"/>
              <a:t>):   </a:t>
            </a:r>
          </a:p>
          <a:p>
            <a:pPr lvl="1"/>
            <a:r>
              <a:rPr lang="pt-PT" dirty="0" err="1"/>
              <a:t>Physics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2556b. </a:t>
            </a:r>
          </a:p>
          <a:p>
            <a:pPr lvl="1"/>
            <a:r>
              <a:rPr lang="pt-PT" dirty="0" err="1"/>
              <a:t>Tuesday</a:t>
            </a:r>
            <a:r>
              <a:rPr lang="pt-PT" dirty="0"/>
              <a:t>, </a:t>
            </a:r>
            <a:r>
              <a:rPr lang="pt-PT" dirty="0" err="1"/>
              <a:t>Oct</a:t>
            </a:r>
            <a:r>
              <a:rPr lang="pt-PT" dirty="0"/>
              <a:t>. 9: </a:t>
            </a:r>
            <a:r>
              <a:rPr lang="pt-PT" dirty="0" err="1"/>
              <a:t>ion</a:t>
            </a:r>
            <a:r>
              <a:rPr lang="pt-PT" dirty="0"/>
              <a:t> </a:t>
            </a:r>
            <a:r>
              <a:rPr lang="pt-PT" dirty="0" err="1"/>
              <a:t>cycle</a:t>
            </a:r>
            <a:r>
              <a:rPr lang="pt-PT" dirty="0"/>
              <a:t> </a:t>
            </a:r>
            <a:r>
              <a:rPr lang="pt-PT" dirty="0" err="1"/>
              <a:t>setup</a:t>
            </a:r>
            <a:r>
              <a:rPr lang="pt-PT" dirty="0"/>
              <a:t> (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shift</a:t>
            </a:r>
            <a:r>
              <a:rPr lang="pt-PT" dirty="0"/>
              <a:t>). </a:t>
            </a:r>
          </a:p>
          <a:p>
            <a:pPr lvl="1"/>
            <a:r>
              <a:rPr lang="pt-PT" dirty="0" err="1"/>
              <a:t>Low</a:t>
            </a:r>
            <a:r>
              <a:rPr lang="pt-PT" dirty="0"/>
              <a:t> E </a:t>
            </a:r>
            <a:r>
              <a:rPr lang="pt-PT" dirty="0" err="1"/>
              <a:t>run</a:t>
            </a:r>
            <a:r>
              <a:rPr lang="pt-PT" dirty="0"/>
              <a:t> </a:t>
            </a:r>
            <a:r>
              <a:rPr lang="pt-PT" dirty="0" err="1"/>
              <a:t>next</a:t>
            </a:r>
            <a:r>
              <a:rPr lang="pt-PT" dirty="0"/>
              <a:t> </a:t>
            </a:r>
            <a:r>
              <a:rPr lang="pt-PT" dirty="0" err="1"/>
              <a:t>week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Thursday</a:t>
            </a:r>
            <a:r>
              <a:rPr lang="pt-PT" dirty="0"/>
              <a:t> 11 </a:t>
            </a:r>
            <a:r>
              <a:rPr lang="pt-PT" dirty="0" err="1"/>
              <a:t>October</a:t>
            </a:r>
            <a:r>
              <a:rPr lang="pt-PT" dirty="0"/>
              <a:t> </a:t>
            </a:r>
          </a:p>
          <a:p>
            <a:pPr lvl="2"/>
            <a:r>
              <a:rPr lang="pt-PT" dirty="0" err="1"/>
              <a:t>Maybe</a:t>
            </a:r>
            <a:r>
              <a:rPr lang="pt-PT" dirty="0"/>
              <a:t> </a:t>
            </a:r>
            <a:r>
              <a:rPr lang="pt-PT" dirty="0" err="1"/>
              <a:t>ramp</a:t>
            </a:r>
            <a:r>
              <a:rPr lang="pt-PT" dirty="0"/>
              <a:t> </a:t>
            </a:r>
            <a:r>
              <a:rPr lang="pt-PT" dirty="0" err="1"/>
              <a:t>up</a:t>
            </a:r>
            <a:r>
              <a:rPr lang="pt-PT" dirty="0"/>
              <a:t> </a:t>
            </a:r>
            <a:r>
              <a:rPr lang="pt-PT" dirty="0" err="1"/>
              <a:t>period</a:t>
            </a:r>
            <a:r>
              <a:rPr lang="pt-PT" dirty="0"/>
              <a:t> </a:t>
            </a:r>
            <a:r>
              <a:rPr lang="pt-PT" dirty="0" err="1"/>
              <a:t>after</a:t>
            </a:r>
            <a:r>
              <a:rPr lang="pt-PT" dirty="0"/>
              <a:t> ALFA </a:t>
            </a:r>
            <a:r>
              <a:rPr lang="pt-PT" dirty="0" err="1"/>
              <a:t>run</a:t>
            </a:r>
            <a:r>
              <a:rPr lang="pt-PT" dirty="0"/>
              <a:t> (</a:t>
            </a:r>
            <a:r>
              <a:rPr lang="pt-PT" dirty="0" err="1"/>
              <a:t>machine</a:t>
            </a:r>
            <a:r>
              <a:rPr lang="pt-PT" dirty="0"/>
              <a:t> </a:t>
            </a:r>
            <a:r>
              <a:rPr lang="pt-PT" dirty="0" err="1"/>
              <a:t>side</a:t>
            </a:r>
            <a:r>
              <a:rPr lang="pt-PT" dirty="0"/>
              <a:t> </a:t>
            </a:r>
            <a:r>
              <a:rPr lang="pt-PT" dirty="0" err="1"/>
              <a:t>trying</a:t>
            </a:r>
            <a:r>
              <a:rPr lang="pt-PT" dirty="0"/>
              <a:t> to </a:t>
            </a:r>
            <a:r>
              <a:rPr lang="pt-PT" dirty="0" err="1"/>
              <a:t>avoid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) </a:t>
            </a:r>
          </a:p>
          <a:p>
            <a:pPr lvl="1"/>
            <a:r>
              <a:rPr lang="pt-PT" dirty="0" err="1"/>
              <a:t>Possible</a:t>
            </a:r>
            <a:r>
              <a:rPr lang="pt-PT" dirty="0"/>
              <a:t> </a:t>
            </a:r>
            <a:r>
              <a:rPr lang="pt-PT" dirty="0" err="1"/>
              <a:t>high</a:t>
            </a:r>
            <a:r>
              <a:rPr lang="pt-PT" dirty="0"/>
              <a:t>-mu </a:t>
            </a:r>
            <a:r>
              <a:rPr lang="pt-PT" dirty="0" err="1"/>
              <a:t>run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8b4e </a:t>
            </a:r>
            <a:r>
              <a:rPr lang="pt-PT" dirty="0" err="1"/>
              <a:t>trains</a:t>
            </a:r>
            <a:r>
              <a:rPr lang="pt-PT" dirty="0"/>
              <a:t> </a:t>
            </a:r>
            <a:r>
              <a:rPr lang="pt-PT" dirty="0" err="1"/>
              <a:t>during</a:t>
            </a:r>
            <a:r>
              <a:rPr lang="pt-PT" dirty="0"/>
              <a:t> MD4.  </a:t>
            </a:r>
          </a:p>
          <a:p>
            <a:pPr lvl="1"/>
            <a:r>
              <a:rPr lang="pt-PT" dirty="0"/>
              <a:t>MD4 </a:t>
            </a:r>
            <a:r>
              <a:rPr lang="pt-PT" dirty="0" err="1"/>
              <a:t>probably</a:t>
            </a:r>
            <a:r>
              <a:rPr lang="pt-PT" dirty="0"/>
              <a:t> </a:t>
            </a:r>
            <a:r>
              <a:rPr lang="pt-PT" dirty="0" err="1"/>
              <a:t>extended</a:t>
            </a:r>
            <a:r>
              <a:rPr lang="pt-PT" dirty="0"/>
              <a:t> to 7 </a:t>
            </a:r>
            <a:r>
              <a:rPr lang="pt-PT" dirty="0" err="1"/>
              <a:t>days</a:t>
            </a:r>
            <a:r>
              <a:rPr lang="pt-PT" dirty="0"/>
              <a:t> (</a:t>
            </a:r>
            <a:r>
              <a:rPr lang="pt-PT" dirty="0" err="1"/>
              <a:t>starting</a:t>
            </a:r>
            <a:r>
              <a:rPr lang="pt-PT" dirty="0"/>
              <a:t> 24 </a:t>
            </a:r>
            <a:r>
              <a:rPr lang="pt-PT" dirty="0" err="1"/>
              <a:t>October</a:t>
            </a:r>
            <a:r>
              <a:rPr lang="pt-PT" dirty="0"/>
              <a:t>) </a:t>
            </a:r>
          </a:p>
          <a:p>
            <a:endParaRPr lang="pt-PT" dirty="0" smtClean="0"/>
          </a:p>
          <a:p>
            <a:r>
              <a:rPr lang="pt-PT" dirty="0" smtClean="0"/>
              <a:t>ATLAS </a:t>
            </a:r>
            <a:r>
              <a:rPr lang="pt-PT" dirty="0" err="1"/>
              <a:t>plans</a:t>
            </a:r>
            <a:r>
              <a:rPr lang="pt-PT" dirty="0"/>
              <a:t>:  </a:t>
            </a:r>
          </a:p>
          <a:p>
            <a:pPr lvl="1"/>
            <a:r>
              <a:rPr lang="pt-PT" dirty="0" err="1"/>
              <a:t>Low</a:t>
            </a:r>
            <a:r>
              <a:rPr lang="pt-PT" dirty="0"/>
              <a:t>-E </a:t>
            </a:r>
            <a:r>
              <a:rPr lang="pt-PT" dirty="0" err="1"/>
              <a:t>run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week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8 </a:t>
            </a:r>
            <a:r>
              <a:rPr lang="pt-PT" dirty="0" err="1"/>
              <a:t>October</a:t>
            </a:r>
            <a:r>
              <a:rPr lang="pt-PT" dirty="0"/>
              <a:t>: ATR-18770. </a:t>
            </a:r>
          </a:p>
          <a:p>
            <a:pPr lvl="1"/>
            <a:r>
              <a:rPr lang="pt-PT" dirty="0" err="1"/>
              <a:t>Trigger</a:t>
            </a:r>
            <a:r>
              <a:rPr lang="pt-PT" dirty="0"/>
              <a:t> </a:t>
            </a:r>
            <a:r>
              <a:rPr lang="pt-PT" dirty="0" err="1"/>
              <a:t>requests</a:t>
            </a:r>
            <a:r>
              <a:rPr lang="pt-PT" dirty="0"/>
              <a:t> for </a:t>
            </a:r>
            <a:r>
              <a:rPr lang="pt-PT" dirty="0" err="1"/>
              <a:t>high</a:t>
            </a:r>
            <a:r>
              <a:rPr lang="pt-PT" dirty="0"/>
              <a:t>-mu </a:t>
            </a:r>
            <a:r>
              <a:rPr lang="pt-PT" dirty="0" err="1"/>
              <a:t>run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MD4: ATR-18826. </a:t>
            </a:r>
          </a:p>
          <a:p>
            <a:pPr lvl="1"/>
            <a:r>
              <a:rPr lang="pt-PT" dirty="0"/>
              <a:t>Post-TS2 </a:t>
            </a:r>
            <a:r>
              <a:rPr lang="pt-PT" dirty="0" err="1"/>
              <a:t>TrigOps</a:t>
            </a:r>
            <a:r>
              <a:rPr lang="pt-PT" dirty="0"/>
              <a:t> </a:t>
            </a:r>
            <a:r>
              <a:rPr lang="pt-PT" dirty="0" err="1"/>
              <a:t>plans</a:t>
            </a:r>
            <a:r>
              <a:rPr lang="pt-PT" dirty="0"/>
              <a:t>: </a:t>
            </a:r>
          </a:p>
          <a:p>
            <a:pPr lvl="1"/>
            <a:r>
              <a:rPr lang="pt-PT" u="sng" dirty="0"/>
              <a:t>https://twiki.cern.ch/twiki/bin/view/Atlas/TriggerOperations2018PostTS2 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960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383" y="0"/>
            <a:ext cx="7476357" cy="673396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Summary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week</a:t>
            </a:r>
            <a:r>
              <a:rPr lang="pt-PT" dirty="0" smtClean="0"/>
              <a:t>: </a:t>
            </a:r>
            <a:r>
              <a:rPr lang="pt-PT" dirty="0" err="1" smtClean="0"/>
              <a:t>Very</a:t>
            </a:r>
            <a:r>
              <a:rPr lang="pt-PT" dirty="0" smtClean="0"/>
              <a:t> </a:t>
            </a:r>
            <a:r>
              <a:rPr lang="pt-PT" dirty="0" err="1" smtClean="0"/>
              <a:t>Quiet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7279-8845-F049-B36D-7229D90AE517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3</a:t>
            </a:fld>
            <a:endParaRPr lang="pt-PT"/>
          </a:p>
        </p:txBody>
      </p:sp>
      <p:sp>
        <p:nvSpPr>
          <p:cNvPr id="15" name="TextBox 14"/>
          <p:cNvSpPr txBox="1"/>
          <p:nvPr/>
        </p:nvSpPr>
        <p:spPr>
          <a:xfrm>
            <a:off x="200125" y="913811"/>
            <a:ext cx="2773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Express</a:t>
            </a:r>
            <a:r>
              <a:rPr lang="pt-PT" sz="2800" dirty="0" smtClean="0"/>
              <a:t> </a:t>
            </a:r>
            <a:r>
              <a:rPr lang="pt-PT" sz="2800" dirty="0" err="1" smtClean="0"/>
              <a:t>stream</a:t>
            </a:r>
            <a:r>
              <a:rPr lang="pt-PT" sz="2800" dirty="0"/>
              <a:t>:</a:t>
            </a:r>
            <a:endParaRPr lang="pt-PT" sz="28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860041" y="935289"/>
            <a:ext cx="3231865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See</a:t>
            </a:r>
            <a:r>
              <a:rPr lang="pt-PT" sz="3200" dirty="0" smtClean="0"/>
              <a:t> </a:t>
            </a:r>
            <a:r>
              <a:rPr lang="pt-PT" sz="3200" dirty="0" smtClean="0">
                <a:hlinkClick r:id="rId2"/>
              </a:rPr>
              <a:t>spreadsheet</a:t>
            </a:r>
            <a:endParaRPr lang="pt-PT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97755"/>
              </p:ext>
            </p:extLst>
          </p:nvPr>
        </p:nvGraphicFramePr>
        <p:xfrm>
          <a:off x="835450" y="1637049"/>
          <a:ext cx="7475974" cy="4997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9884"/>
                <a:gridCol w="6206090"/>
              </a:tblGrid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effectLst/>
                        </a:rPr>
                        <a:t>362345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34724174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0.32/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Sun 19:</a:t>
                      </a:r>
                      <a:r>
                        <a:rPr lang="en-US" sz="1600" dirty="0" smtClean="0">
                          <a:effectLst/>
                        </a:rPr>
                        <a:t>35;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>
                          <a:effectLst/>
                        </a:rPr>
                        <a:t>362354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37672264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0.34/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Mon 04:</a:t>
                      </a:r>
                      <a:r>
                        <a:rPr lang="en-US" sz="1600" dirty="0" smtClean="0">
                          <a:effectLst/>
                        </a:rPr>
                        <a:t>54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362445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29653222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266.33/</a:t>
                      </a:r>
                      <a:r>
                        <a:rPr lang="en-US" sz="1600" dirty="0" err="1">
                          <a:effectLst/>
                        </a:rPr>
                        <a:t>pb</a:t>
                      </a:r>
                      <a:r>
                        <a:rPr lang="en-US" sz="1600" dirty="0">
                          <a:effectLst/>
                        </a:rPr>
                        <a:t>, ended Tue 07:</a:t>
                      </a:r>
                      <a:r>
                        <a:rPr lang="en-US" sz="1600" dirty="0" smtClean="0">
                          <a:effectLst/>
                        </a:rPr>
                        <a:t>04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>
                          <a:effectLst/>
                        </a:rPr>
                        <a:t>362388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35505264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0.32/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Mon 16:</a:t>
                      </a:r>
                      <a:r>
                        <a:rPr lang="en-US" sz="1600" dirty="0" smtClean="0">
                          <a:effectLst/>
                        </a:rPr>
                        <a:t>00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362619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37512410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0.33/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Wed </a:t>
                      </a:r>
                      <a:r>
                        <a:rPr lang="en-US" sz="1600" dirty="0" smtClean="0">
                          <a:effectLst/>
                        </a:rPr>
                        <a:t>22:53; 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362552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53564023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0.46/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Wed 13:</a:t>
                      </a:r>
                      <a:r>
                        <a:rPr lang="en-US" sz="1600" dirty="0" smtClean="0">
                          <a:effectLst/>
                        </a:rPr>
                        <a:t>44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362661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45814442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0.40/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Thu 12:</a:t>
                      </a:r>
                      <a:r>
                        <a:rPr lang="en-US" sz="1600" dirty="0" smtClean="0">
                          <a:effectLst/>
                        </a:rPr>
                        <a:t>47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362776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52197013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0.47/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Fri 10:</a:t>
                      </a:r>
                      <a:r>
                        <a:rPr lang="en-US" sz="1600" dirty="0" smtClean="0">
                          <a:effectLst/>
                        </a:rPr>
                        <a:t>22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363033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60915699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0.49/</a:t>
                      </a:r>
                      <a:r>
                        <a:rPr lang="en-US" sz="1600" dirty="0" err="1">
                          <a:effectLst/>
                        </a:rPr>
                        <a:t>fb</a:t>
                      </a:r>
                      <a:r>
                        <a:rPr lang="en-US" sz="1600" dirty="0">
                          <a:effectLst/>
                        </a:rPr>
                        <a:t>, ended Sun 18:</a:t>
                      </a:r>
                      <a:r>
                        <a:rPr lang="en-US" sz="1600" dirty="0" smtClean="0">
                          <a:effectLst/>
                        </a:rPr>
                        <a:t>31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 anchorCtr="1"/>
                </a:tc>
              </a:tr>
              <a:tr h="4997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363096</a:t>
                      </a:r>
                    </a:p>
                  </a:txBody>
                  <a:tcPr marL="38100" marR="38100" marT="0" marB="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 smtClean="0">
                          <a:effectLst/>
                        </a:rPr>
                        <a:t>9283859 </a:t>
                      </a:r>
                      <a:r>
                        <a:rPr lang="en-US" sz="1600" dirty="0">
                          <a:effectLst/>
                        </a:rPr>
                        <a:t>events, ATLAS Ready </a:t>
                      </a:r>
                      <a:r>
                        <a:rPr lang="en-US" sz="1600" dirty="0" err="1">
                          <a:effectLst/>
                        </a:rPr>
                        <a:t>lumi</a:t>
                      </a:r>
                      <a:r>
                        <a:rPr lang="en-US" sz="1600" dirty="0">
                          <a:effectLst/>
                        </a:rPr>
                        <a:t> 82.01/</a:t>
                      </a:r>
                      <a:r>
                        <a:rPr lang="en-US" sz="1600" dirty="0" err="1">
                          <a:effectLst/>
                        </a:rPr>
                        <a:t>pb</a:t>
                      </a:r>
                      <a:r>
                        <a:rPr lang="en-US" sz="1600" dirty="0">
                          <a:effectLst/>
                        </a:rPr>
                        <a:t>, ended Mon 00:54; </a:t>
                      </a: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42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383" y="0"/>
            <a:ext cx="7476357" cy="673396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Summary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week</a:t>
            </a:r>
            <a:r>
              <a:rPr lang="pt-PT" dirty="0" smtClean="0"/>
              <a:t>: </a:t>
            </a:r>
            <a:r>
              <a:rPr lang="pt-PT" dirty="0" err="1" smtClean="0"/>
              <a:t>Very</a:t>
            </a:r>
            <a:r>
              <a:rPr lang="pt-PT" dirty="0" smtClean="0"/>
              <a:t> </a:t>
            </a:r>
            <a:r>
              <a:rPr lang="pt-PT" dirty="0" err="1" smtClean="0"/>
              <a:t>Quiet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7279-8845-F049-B36D-7229D90AE517}" type="datetime1">
              <a:rPr lang="en-US" smtClean="0"/>
              <a:t>08/10/18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4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350506" y="1192452"/>
            <a:ext cx="277369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Reprocessings</a:t>
            </a:r>
            <a:r>
              <a:rPr lang="pt-PT" sz="2800" dirty="0" smtClean="0"/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1803" y="3335177"/>
            <a:ext cx="2773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Physics</a:t>
            </a:r>
            <a:r>
              <a:rPr lang="pt-PT" sz="2800" dirty="0" smtClean="0"/>
              <a:t> BULK: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6441" y="900064"/>
            <a:ext cx="3231865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See</a:t>
            </a:r>
            <a:r>
              <a:rPr lang="pt-PT" sz="3200" dirty="0" smtClean="0"/>
              <a:t> </a:t>
            </a:r>
            <a:r>
              <a:rPr lang="pt-PT" sz="3200" dirty="0" smtClean="0">
                <a:hlinkClick r:id="rId2"/>
              </a:rPr>
              <a:t>spreadsheet</a:t>
            </a:r>
            <a:endParaRPr lang="pt-PT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28320"/>
              </p:ext>
            </p:extLst>
          </p:nvPr>
        </p:nvGraphicFramePr>
        <p:xfrm>
          <a:off x="312980" y="1825981"/>
          <a:ext cx="8735326" cy="119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4502"/>
                <a:gridCol w="7410824"/>
              </a:tblGrid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ATR-18817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HLT Reprocessing for validation of AthenaP1,21.1,r2018-09-27T2139 with EB run 360026 and MC_pp_v7 </a:t>
                      </a:r>
                      <a:r>
                        <a:rPr lang="en-US" dirty="0" err="1">
                          <a:effectLst/>
                        </a:rPr>
                        <a:t>TriggerValidation</a:t>
                      </a:r>
                      <a:r>
                        <a:rPr lang="en-US" dirty="0">
                          <a:effectLst/>
                        </a:rPr>
                        <a:t> menu </a:t>
                      </a:r>
                    </a:p>
                  </a:txBody>
                  <a:tcPr marL="0" marR="0" marT="254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ATR-18844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Reco</a:t>
                      </a:r>
                      <a:r>
                        <a:rPr lang="en-US" dirty="0">
                          <a:effectLst/>
                        </a:rPr>
                        <a:t> Only Reprocessing for validation of Athena,21.0.82 with EB run 360026 and Physics_pp_v7 tight menu</a:t>
                      </a:r>
                    </a:p>
                  </a:txBody>
                  <a:tcPr marL="38100" marR="38100" marT="25400" marB="2540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40523"/>
              </p:ext>
            </p:extLst>
          </p:nvPr>
        </p:nvGraphicFramePr>
        <p:xfrm>
          <a:off x="312980" y="3975378"/>
          <a:ext cx="8706467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9061"/>
                <a:gridCol w="7377406"/>
              </a:tblGrid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ATR-18836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BULK DQ sign-off of runs 362204 362297</a:t>
                      </a:r>
                    </a:p>
                  </a:txBody>
                  <a:tcPr marL="38100" marR="38100" marT="254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ATR-18847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BULK DQ sign-off for runs 362345 and 362354</a:t>
                      </a:r>
                    </a:p>
                  </a:txBody>
                  <a:tcPr marL="38100" marR="38100" marT="254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ATR-18854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BULK DQ sign-off for runs 362388 and 362445</a:t>
                      </a:r>
                    </a:p>
                  </a:txBody>
                  <a:tcPr marL="38100" marR="38100" marT="254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ATR-18865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BULK sign-off for runs 362552 and 362619</a:t>
                      </a:r>
                    </a:p>
                  </a:txBody>
                  <a:tcPr marL="38100" marR="38100" marT="254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ATR-18866</a:t>
                      </a:r>
                    </a:p>
                  </a:txBody>
                  <a:tcPr marL="38100" marR="38100" marT="25400" marB="2540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BULK DQ sign-off for run 362661</a:t>
                      </a:r>
                    </a:p>
                  </a:txBody>
                  <a:tcPr marL="38100" marR="38100" marT="254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ATR-18867</a:t>
                      </a:r>
                    </a:p>
                  </a:txBody>
                  <a:tcPr marL="38100" marR="38100" marT="25400" marB="25400" anchor="b"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BULK DQ sign-off for run </a:t>
                      </a:r>
                      <a:r>
                        <a:rPr lang="en-US" dirty="0" smtClean="0">
                          <a:effectLst/>
                        </a:rPr>
                        <a:t>362776 – ongoing (waiting for </a:t>
                      </a:r>
                      <a:r>
                        <a:rPr lang="en-US" dirty="0" err="1" smtClean="0">
                          <a:effectLst/>
                        </a:rPr>
                        <a:t>webdisplay</a:t>
                      </a:r>
                      <a:r>
                        <a:rPr lang="en-US" dirty="0" smtClean="0">
                          <a:effectLst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25400" marB="2540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76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22521</TotalTime>
  <Words>383</Words>
  <Application>Microsoft Macintosh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Jet/MET/Calo expert on-call </vt:lpstr>
      <vt:lpstr>News (at the end of the shift)</vt:lpstr>
      <vt:lpstr>Summary of the week: Very Quiet</vt:lpstr>
      <vt:lpstr>Summary of the week: Very Quiet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Jet/MET/Calo expert on-call </dc:title>
  <dc:creator>Ricardo Goncalo</dc:creator>
  <cp:lastModifiedBy>Ricardo Goncalo</cp:lastModifiedBy>
  <cp:revision>103</cp:revision>
  <dcterms:created xsi:type="dcterms:W3CDTF">2017-10-16T08:00:06Z</dcterms:created>
  <dcterms:modified xsi:type="dcterms:W3CDTF">2018-10-08T18:03:08Z</dcterms:modified>
</cp:coreProperties>
</file>