
<file path=[Content_Types].xml><?xml version="1.0" encoding="utf-8"?>
<Types xmlns="http://schemas.openxmlformats.org/package/2006/content-types">
  <Override PartName="/ppt/slideLayouts/slideLayout4.xml" ContentType="application/vnd.openxmlformats-officedocument.presentationml.slideLayout+xml"/>
  <Override PartName="/docProps/core.xml" ContentType="application/vnd.openxmlformats-package.core-properties+xml"/>
  <Override PartName="/ppt/slideLayouts/slideLayout6.xml" ContentType="application/vnd.openxmlformats-officedocument.presentationml.slideLayout+xml"/>
  <Default Extension="rels" ContentType="application/vnd.openxmlformats-package.relationships+xml"/>
  <Override PartName="/ppt/slides/slide5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ppt/slides/slide2.xml" ContentType="application/vnd.openxmlformats-officedocument.presentationml.slide+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presProps.xml" ContentType="application/vnd.openxmlformats-officedocument.presentationml.presProps+xml"/>
  <Override PartName="/ppt/slideLayouts/slideLayout2.xml" ContentType="application/vnd.openxmlformats-officedocument.presentationml.slideLayout+xml"/>
  <Override PartName="/ppt/presentation.xml" ContentType="application/vnd.openxmlformats-officedocument.presentationml.presentation.main+xml"/>
  <Default Extension="bin" ContentType="application/vnd.openxmlformats-officedocument.presentationml.printerSettings"/>
  <Override PartName="/ppt/slides/slide1.xml" ContentType="application/vnd.openxmlformats-officedocument.presentationml.slide+xml"/>
  <Default Extension="jpeg" ContentType="image/jpeg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slides/slide3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620"/>
    <p:restoredTop sz="94660"/>
  </p:normalViewPr>
  <p:slideViewPr>
    <p:cSldViewPr snapToGrid="0" snapToObjects="1">
      <p:cViewPr varScale="1">
        <p:scale>
          <a:sx n="90" d="100"/>
          <a:sy n="90" d="100"/>
        </p:scale>
        <p:origin x="-87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CH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CH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B7A74-FEE0-4848-A211-E1F122F8C2BE}" type="datetimeFigureOut">
              <a:rPr lang="en-US" smtClean="0"/>
              <a:pPr/>
              <a:t>6/17/11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C1B4F-C551-054D-9A32-AD238C59738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CH" smtClean="0"/>
              <a:t>Click to edit Master text styles</a:t>
            </a:r>
          </a:p>
          <a:p>
            <a:pPr lvl="1"/>
            <a:r>
              <a:rPr lang="fr-CH" smtClean="0"/>
              <a:t>Second level</a:t>
            </a:r>
          </a:p>
          <a:p>
            <a:pPr lvl="2"/>
            <a:r>
              <a:rPr lang="fr-CH" smtClean="0"/>
              <a:t>Third level</a:t>
            </a:r>
          </a:p>
          <a:p>
            <a:pPr lvl="3"/>
            <a:r>
              <a:rPr lang="fr-CH" smtClean="0"/>
              <a:t>Fourth level</a:t>
            </a:r>
          </a:p>
          <a:p>
            <a:pPr lvl="4"/>
            <a:r>
              <a:rPr lang="fr-CH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B7A74-FEE0-4848-A211-E1F122F8C2BE}" type="datetimeFigureOut">
              <a:rPr lang="en-US" smtClean="0"/>
              <a:pPr/>
              <a:t>6/17/11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C1B4F-C551-054D-9A32-AD238C59738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CH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CH" smtClean="0"/>
              <a:t>Click to edit Master text styles</a:t>
            </a:r>
          </a:p>
          <a:p>
            <a:pPr lvl="1"/>
            <a:r>
              <a:rPr lang="fr-CH" smtClean="0"/>
              <a:t>Second level</a:t>
            </a:r>
          </a:p>
          <a:p>
            <a:pPr lvl="2"/>
            <a:r>
              <a:rPr lang="fr-CH" smtClean="0"/>
              <a:t>Third level</a:t>
            </a:r>
          </a:p>
          <a:p>
            <a:pPr lvl="3"/>
            <a:r>
              <a:rPr lang="fr-CH" smtClean="0"/>
              <a:t>Fourth level</a:t>
            </a:r>
          </a:p>
          <a:p>
            <a:pPr lvl="4"/>
            <a:r>
              <a:rPr lang="fr-CH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B7A74-FEE0-4848-A211-E1F122F8C2BE}" type="datetimeFigureOut">
              <a:rPr lang="en-US" smtClean="0"/>
              <a:pPr/>
              <a:t>6/17/11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C1B4F-C551-054D-9A32-AD238C59738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CH" smtClean="0"/>
              <a:t>Click to edit Master text styles</a:t>
            </a:r>
          </a:p>
          <a:p>
            <a:pPr lvl="1"/>
            <a:r>
              <a:rPr lang="fr-CH" smtClean="0"/>
              <a:t>Second level</a:t>
            </a:r>
          </a:p>
          <a:p>
            <a:pPr lvl="2"/>
            <a:r>
              <a:rPr lang="fr-CH" smtClean="0"/>
              <a:t>Third level</a:t>
            </a:r>
          </a:p>
          <a:p>
            <a:pPr lvl="3"/>
            <a:r>
              <a:rPr lang="fr-CH" smtClean="0"/>
              <a:t>Fourth level</a:t>
            </a:r>
          </a:p>
          <a:p>
            <a:pPr lvl="4"/>
            <a:r>
              <a:rPr lang="fr-CH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B7A74-FEE0-4848-A211-E1F122F8C2BE}" type="datetimeFigureOut">
              <a:rPr lang="en-US" smtClean="0"/>
              <a:pPr/>
              <a:t>6/17/11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C1B4F-C551-054D-9A32-AD238C59738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CH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CH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B7A74-FEE0-4848-A211-E1F122F8C2BE}" type="datetimeFigureOut">
              <a:rPr lang="en-US" smtClean="0"/>
              <a:pPr/>
              <a:t>6/17/11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C1B4F-C551-054D-9A32-AD238C59738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CH" smtClean="0"/>
              <a:t>Click to edit Master text styles</a:t>
            </a:r>
          </a:p>
          <a:p>
            <a:pPr lvl="1"/>
            <a:r>
              <a:rPr lang="fr-CH" smtClean="0"/>
              <a:t>Second level</a:t>
            </a:r>
          </a:p>
          <a:p>
            <a:pPr lvl="2"/>
            <a:r>
              <a:rPr lang="fr-CH" smtClean="0"/>
              <a:t>Third level</a:t>
            </a:r>
          </a:p>
          <a:p>
            <a:pPr lvl="3"/>
            <a:r>
              <a:rPr lang="fr-CH" smtClean="0"/>
              <a:t>Fourth level</a:t>
            </a:r>
          </a:p>
          <a:p>
            <a:pPr lvl="4"/>
            <a:r>
              <a:rPr lang="fr-CH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CH" smtClean="0"/>
              <a:t>Click to edit Master text styles</a:t>
            </a:r>
          </a:p>
          <a:p>
            <a:pPr lvl="1"/>
            <a:r>
              <a:rPr lang="fr-CH" smtClean="0"/>
              <a:t>Second level</a:t>
            </a:r>
          </a:p>
          <a:p>
            <a:pPr lvl="2"/>
            <a:r>
              <a:rPr lang="fr-CH" smtClean="0"/>
              <a:t>Third level</a:t>
            </a:r>
          </a:p>
          <a:p>
            <a:pPr lvl="3"/>
            <a:r>
              <a:rPr lang="fr-CH" smtClean="0"/>
              <a:t>Fourth level</a:t>
            </a:r>
          </a:p>
          <a:p>
            <a:pPr lvl="4"/>
            <a:r>
              <a:rPr lang="fr-CH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B7A74-FEE0-4848-A211-E1F122F8C2BE}" type="datetimeFigureOut">
              <a:rPr lang="en-US" smtClean="0"/>
              <a:pPr/>
              <a:t>6/17/11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C1B4F-C551-054D-9A32-AD238C59738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CH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CH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CH" smtClean="0"/>
              <a:t>Click to edit Master text styles</a:t>
            </a:r>
          </a:p>
          <a:p>
            <a:pPr lvl="1"/>
            <a:r>
              <a:rPr lang="fr-CH" smtClean="0"/>
              <a:t>Second level</a:t>
            </a:r>
          </a:p>
          <a:p>
            <a:pPr lvl="2"/>
            <a:r>
              <a:rPr lang="fr-CH" smtClean="0"/>
              <a:t>Third level</a:t>
            </a:r>
          </a:p>
          <a:p>
            <a:pPr lvl="3"/>
            <a:r>
              <a:rPr lang="fr-CH" smtClean="0"/>
              <a:t>Fourth level</a:t>
            </a:r>
          </a:p>
          <a:p>
            <a:pPr lvl="4"/>
            <a:r>
              <a:rPr lang="fr-CH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CH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CH" smtClean="0"/>
              <a:t>Click to edit Master text styles</a:t>
            </a:r>
          </a:p>
          <a:p>
            <a:pPr lvl="1"/>
            <a:r>
              <a:rPr lang="fr-CH" smtClean="0"/>
              <a:t>Second level</a:t>
            </a:r>
          </a:p>
          <a:p>
            <a:pPr lvl="2"/>
            <a:r>
              <a:rPr lang="fr-CH" smtClean="0"/>
              <a:t>Third level</a:t>
            </a:r>
          </a:p>
          <a:p>
            <a:pPr lvl="3"/>
            <a:r>
              <a:rPr lang="fr-CH" smtClean="0"/>
              <a:t>Fourth level</a:t>
            </a:r>
          </a:p>
          <a:p>
            <a:pPr lvl="4"/>
            <a:r>
              <a:rPr lang="fr-CH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B7A74-FEE0-4848-A211-E1F122F8C2BE}" type="datetimeFigureOut">
              <a:rPr lang="en-US" smtClean="0"/>
              <a:pPr/>
              <a:t>6/17/11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C1B4F-C551-054D-9A32-AD238C59738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B7A74-FEE0-4848-A211-E1F122F8C2BE}" type="datetimeFigureOut">
              <a:rPr lang="en-US" smtClean="0"/>
              <a:pPr/>
              <a:t>6/17/11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C1B4F-C551-054D-9A32-AD238C59738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B7A74-FEE0-4848-A211-E1F122F8C2BE}" type="datetimeFigureOut">
              <a:rPr lang="en-US" smtClean="0"/>
              <a:pPr/>
              <a:t>6/17/11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C1B4F-C551-054D-9A32-AD238C59738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CH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CH" smtClean="0"/>
              <a:t>Click to edit Master text styles</a:t>
            </a:r>
          </a:p>
          <a:p>
            <a:pPr lvl="1"/>
            <a:r>
              <a:rPr lang="fr-CH" smtClean="0"/>
              <a:t>Second level</a:t>
            </a:r>
          </a:p>
          <a:p>
            <a:pPr lvl="2"/>
            <a:r>
              <a:rPr lang="fr-CH" smtClean="0"/>
              <a:t>Third level</a:t>
            </a:r>
          </a:p>
          <a:p>
            <a:pPr lvl="3"/>
            <a:r>
              <a:rPr lang="fr-CH" smtClean="0"/>
              <a:t>Fourth level</a:t>
            </a:r>
          </a:p>
          <a:p>
            <a:pPr lvl="4"/>
            <a:r>
              <a:rPr lang="fr-CH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CH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B7A74-FEE0-4848-A211-E1F122F8C2BE}" type="datetimeFigureOut">
              <a:rPr lang="en-US" smtClean="0"/>
              <a:pPr/>
              <a:t>6/17/11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C1B4F-C551-054D-9A32-AD238C59738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CH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CH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B7A74-FEE0-4848-A211-E1F122F8C2BE}" type="datetimeFigureOut">
              <a:rPr lang="en-US" smtClean="0"/>
              <a:pPr/>
              <a:t>6/17/11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C1B4F-C551-054D-9A32-AD238C59738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CH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CH" smtClean="0"/>
              <a:t>Click to edit Master text styles</a:t>
            </a:r>
          </a:p>
          <a:p>
            <a:pPr lvl="1"/>
            <a:r>
              <a:rPr lang="fr-CH" smtClean="0"/>
              <a:t>Second level</a:t>
            </a:r>
          </a:p>
          <a:p>
            <a:pPr lvl="2"/>
            <a:r>
              <a:rPr lang="fr-CH" smtClean="0"/>
              <a:t>Third level</a:t>
            </a:r>
          </a:p>
          <a:p>
            <a:pPr lvl="3"/>
            <a:r>
              <a:rPr lang="fr-CH" smtClean="0"/>
              <a:t>Fourth level</a:t>
            </a:r>
          </a:p>
          <a:p>
            <a:pPr lvl="4"/>
            <a:r>
              <a:rPr lang="fr-CH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6B7A74-FEE0-4848-A211-E1F122F8C2BE}" type="datetimeFigureOut">
              <a:rPr lang="en-US" smtClean="0"/>
              <a:pPr/>
              <a:t>6/17/11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8C1B4F-C551-054D-9A32-AD238C59738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Skimming in </a:t>
            </a:r>
            <a:r>
              <a:rPr lang="en-US" dirty="0" err="1" smtClean="0"/>
              <a:t>Zztop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783666"/>
            <a:ext cx="6400800" cy="855133"/>
          </a:xfrm>
        </p:spPr>
        <p:txBody>
          <a:bodyPr/>
          <a:lstStyle/>
          <a:p>
            <a:r>
              <a:rPr lang="en-US" dirty="0" smtClean="0"/>
              <a:t>Ricardo – SLT meeting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Skimming in </a:t>
            </a:r>
            <a:r>
              <a:rPr lang="en-US" dirty="0" err="1" smtClean="0"/>
              <a:t>ZZtop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err="1" smtClean="0"/>
              <a:t>ZZtop</a:t>
            </a:r>
            <a:r>
              <a:rPr lang="en-US" dirty="0" smtClean="0"/>
              <a:t> updated to do skimming and </a:t>
            </a:r>
            <a:r>
              <a:rPr lang="en-US" dirty="0" smtClean="0"/>
              <a:t>slimming (only in my area now)</a:t>
            </a:r>
          </a:p>
          <a:p>
            <a:pPr lvl="1"/>
            <a:r>
              <a:rPr lang="en-US" dirty="0" smtClean="0"/>
              <a:t>Uses Multiple Stream Manager (</a:t>
            </a:r>
            <a:r>
              <a:rPr lang="en-US" dirty="0" err="1" smtClean="0"/>
              <a:t>MSMgr</a:t>
            </a:r>
            <a:r>
              <a:rPr lang="en-US" dirty="0"/>
              <a:t>)</a:t>
            </a:r>
            <a:endParaRPr lang="en-US" dirty="0" smtClean="0"/>
          </a:p>
          <a:p>
            <a:pPr lvl="1"/>
            <a:r>
              <a:rPr lang="en-US" dirty="0" smtClean="0"/>
              <a:t>Actually very easy – the basis was already done in </a:t>
            </a:r>
            <a:r>
              <a:rPr lang="en-US" dirty="0" err="1" smtClean="0"/>
              <a:t>ZZtopFilterBase</a:t>
            </a:r>
            <a:r>
              <a:rPr lang="en-US" dirty="0" smtClean="0"/>
              <a:t> – difficulty was knowing where to look</a:t>
            </a:r>
          </a:p>
          <a:p>
            <a:r>
              <a:rPr lang="en-US" dirty="0" smtClean="0"/>
              <a:t>Need to:</a:t>
            </a:r>
          </a:p>
          <a:p>
            <a:pPr marL="914400" lvl="1" indent="-514350">
              <a:buAutoNum type="arabicPeriod"/>
            </a:pPr>
            <a:r>
              <a:rPr lang="en-US" dirty="0" smtClean="0"/>
              <a:t>Create a new </a:t>
            </a:r>
            <a:r>
              <a:rPr lang="en-US" dirty="0" err="1" smtClean="0"/>
              <a:t>MSMgr</a:t>
            </a:r>
            <a:r>
              <a:rPr lang="en-US" dirty="0" smtClean="0"/>
              <a:t>-derived output stream</a:t>
            </a:r>
          </a:p>
          <a:p>
            <a:pPr marL="914400" lvl="1" indent="-514350">
              <a:buAutoNum type="arabicPeriod"/>
            </a:pPr>
            <a:r>
              <a:rPr lang="en-US" dirty="0" smtClean="0"/>
              <a:t>Add list of algorithms which accept events into stream</a:t>
            </a:r>
          </a:p>
          <a:p>
            <a:pPr marL="914400" lvl="1" indent="-514350">
              <a:buAutoNum type="arabicPeriod"/>
            </a:pPr>
            <a:r>
              <a:rPr lang="en-US" dirty="0" smtClean="0"/>
              <a:t>Define stream content (which collections get written to stream)</a:t>
            </a:r>
            <a:endParaRPr lang="en-US" dirty="0" smtClean="0"/>
          </a:p>
          <a:p>
            <a:r>
              <a:rPr lang="en-US" dirty="0" smtClean="0"/>
              <a:t>Several </a:t>
            </a:r>
            <a:r>
              <a:rPr lang="en-US" dirty="0" smtClean="0"/>
              <a:t>ways to select events:</a:t>
            </a:r>
          </a:p>
          <a:p>
            <a:pPr lvl="1"/>
            <a:r>
              <a:rPr lang="en-US" dirty="0" smtClean="0"/>
              <a:t>Define list of filter algorithms which can select events (OR)</a:t>
            </a:r>
          </a:p>
          <a:p>
            <a:pPr lvl="1"/>
            <a:r>
              <a:rPr lang="en-US" dirty="0" smtClean="0"/>
              <a:t>Define list of filter algorithms which are required to select events (AND)</a:t>
            </a:r>
          </a:p>
          <a:p>
            <a:pPr lvl="1"/>
            <a:r>
              <a:rPr lang="en-US" dirty="0" smtClean="0"/>
              <a:t>Define list of algorithms which can veto events (NOT)</a:t>
            </a:r>
          </a:p>
          <a:p>
            <a:r>
              <a:rPr lang="en-US" dirty="0" smtClean="0"/>
              <a:t>Chose to implement the OR, but can be </a:t>
            </a:r>
            <a:r>
              <a:rPr lang="en-US" dirty="0" err="1" smtClean="0"/>
              <a:t>easly</a:t>
            </a:r>
            <a:r>
              <a:rPr lang="en-US" dirty="0" smtClean="0"/>
              <a:t> changed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Slimming in </a:t>
            </a:r>
            <a:r>
              <a:rPr lang="en-US" dirty="0" err="1" smtClean="0"/>
              <a:t>ZZtop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971800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Several ways to define output stream content:</a:t>
            </a:r>
          </a:p>
          <a:p>
            <a:pPr lvl="1"/>
            <a:r>
              <a:rPr lang="en-US" dirty="0" smtClean="0"/>
              <a:t>Add each item (</a:t>
            </a:r>
            <a:r>
              <a:rPr lang="en-US" dirty="0" err="1" smtClean="0"/>
              <a:t>collectio</a:t>
            </a:r>
            <a:r>
              <a:rPr lang="en-US" dirty="0" smtClean="0"/>
              <a:t>/key) </a:t>
            </a:r>
            <a:r>
              <a:rPr lang="en-US" dirty="0" err="1" smtClean="0"/>
              <a:t>explicitely</a:t>
            </a:r>
            <a:endParaRPr lang="en-US" dirty="0" smtClean="0"/>
          </a:p>
          <a:p>
            <a:pPr lvl="1"/>
            <a:r>
              <a:rPr lang="en-US" dirty="0" smtClean="0"/>
              <a:t>Define list of </a:t>
            </a:r>
            <a:r>
              <a:rPr lang="en-US" dirty="0" err="1" smtClean="0"/>
              <a:t>collectio</a:t>
            </a:r>
            <a:r>
              <a:rPr lang="en-US" dirty="0" smtClean="0"/>
              <a:t>/key to exclude and add all other input collections</a:t>
            </a:r>
          </a:p>
          <a:p>
            <a:pPr lvl="1"/>
            <a:r>
              <a:rPr lang="en-US" dirty="0" smtClean="0"/>
              <a:t>Use predefined list of items maintained in convenient functions from </a:t>
            </a:r>
            <a:r>
              <a:rPr lang="en-US" dirty="0" err="1" smtClean="0"/>
              <a:t>PrimaryDPDMaker</a:t>
            </a:r>
            <a:r>
              <a:rPr lang="en-US" dirty="0" smtClean="0"/>
              <a:t> package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Skimming and slimming configuration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324578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Done through 2 flags and a list in </a:t>
            </a:r>
            <a:r>
              <a:rPr lang="en-US" dirty="0" err="1" smtClean="0"/>
              <a:t>ZZtop_master_jobOptions.</a:t>
            </a:r>
            <a:r>
              <a:rPr lang="en-US" dirty="0" err="1" smtClean="0"/>
              <a:t>py</a:t>
            </a:r>
            <a:endParaRPr lang="en-US" dirty="0" smtClean="0"/>
          </a:p>
          <a:p>
            <a:pPr lvl="1"/>
            <a:r>
              <a:rPr lang="en-US" dirty="0" err="1" smtClean="0"/>
              <a:t>ZZtopFlags.DoSkimming</a:t>
            </a:r>
            <a:r>
              <a:rPr lang="en-US" dirty="0" smtClean="0"/>
              <a:t> = True/False</a:t>
            </a:r>
          </a:p>
          <a:p>
            <a:pPr lvl="1"/>
            <a:r>
              <a:rPr lang="en-US" dirty="0" err="1" smtClean="0"/>
              <a:t>ZZtopFlags</a:t>
            </a:r>
            <a:r>
              <a:rPr lang="en-US" dirty="0" err="1" smtClean="0"/>
              <a:t>.SkimAcceptAlgs</a:t>
            </a:r>
            <a:r>
              <a:rPr lang="en-US" dirty="0" smtClean="0"/>
              <a:t> </a:t>
            </a:r>
            <a:r>
              <a:rPr lang="en-US" dirty="0" smtClean="0"/>
              <a:t>=</a:t>
            </a:r>
            <a:r>
              <a:rPr lang="en-US" dirty="0" smtClean="0"/>
              <a:t> [list of filter </a:t>
            </a:r>
            <a:r>
              <a:rPr lang="en-US" dirty="0" err="1" smtClean="0"/>
              <a:t>algs</a:t>
            </a:r>
            <a:r>
              <a:rPr lang="en-US" dirty="0" smtClean="0"/>
              <a:t>]</a:t>
            </a:r>
          </a:p>
          <a:p>
            <a:pPr lvl="1"/>
            <a:r>
              <a:rPr lang="en-US" dirty="0" err="1" smtClean="0"/>
              <a:t>ZZtopFlags.</a:t>
            </a:r>
            <a:r>
              <a:rPr lang="en-US" dirty="0" err="1" smtClean="0"/>
              <a:t>DoSlimming</a:t>
            </a:r>
            <a:r>
              <a:rPr lang="en-US" dirty="0" smtClean="0"/>
              <a:t> </a:t>
            </a:r>
            <a:r>
              <a:rPr lang="en-US" dirty="0" smtClean="0"/>
              <a:t>= True/False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Details of </a:t>
            </a:r>
            <a:r>
              <a:rPr lang="en-US" dirty="0" smtClean="0"/>
              <a:t>e.g. output file content are hidden away in </a:t>
            </a:r>
            <a:r>
              <a:rPr lang="en-US" dirty="0" err="1" smtClean="0"/>
              <a:t>Zztop_master.py</a:t>
            </a:r>
            <a:r>
              <a:rPr lang="en-US" dirty="0" smtClean="0"/>
              <a:t> as usual – since they should not change often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numbers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762022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Pure skimming:</a:t>
            </a:r>
          </a:p>
          <a:p>
            <a:pPr lvl="1"/>
            <a:r>
              <a:rPr lang="en-US" dirty="0" smtClean="0"/>
              <a:t>Running on 200 </a:t>
            </a:r>
            <a:r>
              <a:rPr lang="en-US" dirty="0" err="1" smtClean="0"/>
              <a:t>ttbar</a:t>
            </a:r>
            <a:r>
              <a:rPr lang="en-US" dirty="0" smtClean="0"/>
              <a:t> MC, and asking for 1 electron and 3 jets with </a:t>
            </a:r>
            <a:r>
              <a:rPr lang="en-US" dirty="0" err="1" smtClean="0"/>
              <a:t>p</a:t>
            </a:r>
            <a:r>
              <a:rPr lang="en-US" baseline="-25000" dirty="0" err="1" smtClean="0"/>
              <a:t>T</a:t>
            </a:r>
            <a:r>
              <a:rPr lang="en-US" dirty="0" smtClean="0"/>
              <a:t> &gt; 35GeV we get 90 events</a:t>
            </a:r>
          </a:p>
          <a:p>
            <a:pPr lvl="2"/>
            <a:r>
              <a:rPr lang="en-US" dirty="0" smtClean="0"/>
              <a:t>No skimming: 104MB (200 events)</a:t>
            </a:r>
          </a:p>
          <a:p>
            <a:pPr lvl="2"/>
            <a:r>
              <a:rPr lang="en-US" dirty="0" smtClean="0"/>
              <a:t>Skimming: 53MB (90 events)</a:t>
            </a:r>
          </a:p>
          <a:p>
            <a:endParaRPr lang="en-US" dirty="0" smtClean="0"/>
          </a:p>
          <a:p>
            <a:r>
              <a:rPr lang="en-US" dirty="0" smtClean="0"/>
              <a:t>Skimming + Slimming: </a:t>
            </a:r>
          </a:p>
          <a:p>
            <a:pPr lvl="1"/>
            <a:r>
              <a:rPr lang="en-US" dirty="0" smtClean="0"/>
              <a:t>Adding only basic physics objects to skimmed file: 2MB (90 events)</a:t>
            </a:r>
          </a:p>
          <a:p>
            <a:pPr lvl="1"/>
            <a:r>
              <a:rPr lang="en-US" dirty="0" smtClean="0"/>
              <a:t>Adding basic physics + detailed performance &amp; physics objects: 24MB (90 events)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Problems &amp; next steps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973688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Problems:</a:t>
            </a:r>
          </a:p>
          <a:p>
            <a:pPr lvl="1"/>
            <a:r>
              <a:rPr lang="en-US" dirty="0" smtClean="0"/>
              <a:t>Somehow adding trigger info to output file with </a:t>
            </a:r>
            <a:r>
              <a:rPr lang="en-US" dirty="0" err="1" smtClean="0"/>
              <a:t>PrimDPD</a:t>
            </a:r>
            <a:r>
              <a:rPr lang="en-US" dirty="0" smtClean="0"/>
              <a:t> functions doesn’t work</a:t>
            </a:r>
          </a:p>
          <a:p>
            <a:pPr lvl="1"/>
            <a:r>
              <a:rPr lang="en-US" dirty="0" smtClean="0"/>
              <a:t>Tried (briefly) to run </a:t>
            </a:r>
            <a:r>
              <a:rPr lang="en-US" dirty="0" err="1" smtClean="0"/>
              <a:t>ZZtop</a:t>
            </a:r>
            <a:r>
              <a:rPr lang="en-US" dirty="0" smtClean="0"/>
              <a:t> on</a:t>
            </a:r>
            <a:r>
              <a:rPr lang="en-US" dirty="0" smtClean="0"/>
              <a:t> output </a:t>
            </a:r>
            <a:r>
              <a:rPr lang="en-US" dirty="0" smtClean="0"/>
              <a:t>file but it didn’t work “out of the box</a:t>
            </a:r>
            <a:r>
              <a:rPr lang="en-US" dirty="0" smtClean="0"/>
              <a:t>”</a:t>
            </a:r>
          </a:p>
          <a:p>
            <a:endParaRPr lang="en-US" dirty="0" smtClean="0"/>
          </a:p>
          <a:p>
            <a:r>
              <a:rPr lang="en-US" dirty="0" smtClean="0"/>
              <a:t>Next steps: </a:t>
            </a:r>
          </a:p>
          <a:p>
            <a:pPr lvl="1"/>
            <a:r>
              <a:rPr lang="en-US" dirty="0" smtClean="0"/>
              <a:t>Tidy up code and check it in to SVN</a:t>
            </a:r>
          </a:p>
          <a:p>
            <a:pPr lvl="1"/>
            <a:r>
              <a:rPr lang="en-US" dirty="0" smtClean="0"/>
              <a:t>Finalize contents of slimmed output file</a:t>
            </a:r>
          </a:p>
          <a:p>
            <a:pPr lvl="1"/>
            <a:r>
              <a:rPr lang="en-US" dirty="0" smtClean="0"/>
              <a:t>Make sure we can run </a:t>
            </a:r>
            <a:r>
              <a:rPr lang="en-US" dirty="0" err="1" smtClean="0"/>
              <a:t>ZZtop</a:t>
            </a:r>
            <a:r>
              <a:rPr lang="en-US" dirty="0" smtClean="0"/>
              <a:t> on slimmed/skimmed </a:t>
            </a:r>
            <a:r>
              <a:rPr lang="en-US" dirty="0" err="1" smtClean="0"/>
              <a:t>dAOD</a:t>
            </a:r>
            <a:endParaRPr lang="en-US" dirty="0" smtClean="0"/>
          </a:p>
          <a:p>
            <a:pPr lvl="1"/>
            <a:r>
              <a:rPr lang="en-US" dirty="0" smtClean="0"/>
              <a:t>Run on data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158</TotalTime>
  <Words>389</Words>
  <Application>Microsoft Macintosh PowerPoint</Application>
  <PresentationFormat>On-screen Show (4:3)</PresentationFormat>
  <Paragraphs>46</Paragraphs>
  <Slides>6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Skimming in Zztop</vt:lpstr>
      <vt:lpstr>Skimming in ZZtop</vt:lpstr>
      <vt:lpstr>Slimming in ZZtop</vt:lpstr>
      <vt:lpstr>Skimming and slimming configuration</vt:lpstr>
      <vt:lpstr>Some numbers</vt:lpstr>
      <vt:lpstr>Problems &amp; next steps</vt:lpstr>
    </vt:vector>
  </TitlesOfParts>
  <Company>Université de Genève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Skimming in Zztop</dc:title>
  <dc:creator>Ricardo Goncalo</dc:creator>
  <cp:lastModifiedBy>Ricardo Goncalo</cp:lastModifiedBy>
  <cp:revision>3</cp:revision>
  <dcterms:created xsi:type="dcterms:W3CDTF">2011-06-17T07:40:24Z</dcterms:created>
  <dcterms:modified xsi:type="dcterms:W3CDTF">2011-06-17T09:47:06Z</dcterms:modified>
</cp:coreProperties>
</file>