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7A74-FEE0-4848-A211-E1F122F8C2BE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1B4F-C551-054D-9A32-AD238C597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Skimming in </a:t>
            </a:r>
            <a:r>
              <a:rPr lang="en-US" dirty="0" err="1" smtClean="0"/>
              <a:t>Zztop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3666"/>
            <a:ext cx="6400800" cy="855133"/>
          </a:xfrm>
        </p:spPr>
        <p:txBody>
          <a:bodyPr/>
          <a:lstStyle/>
          <a:p>
            <a:r>
              <a:rPr lang="en-US" dirty="0" smtClean="0"/>
              <a:t>Ricardo – SLT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Skimming in </a:t>
            </a:r>
            <a:r>
              <a:rPr lang="en-US" dirty="0" err="1" smtClean="0"/>
              <a:t>ZZtop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ZZtop</a:t>
            </a:r>
            <a:r>
              <a:rPr lang="en-US" dirty="0" smtClean="0"/>
              <a:t> updated to do skimming and </a:t>
            </a:r>
            <a:r>
              <a:rPr lang="en-US" dirty="0" smtClean="0"/>
              <a:t>slimming (only in my area now)</a:t>
            </a:r>
          </a:p>
          <a:p>
            <a:pPr lvl="1"/>
            <a:r>
              <a:rPr lang="en-US" dirty="0" smtClean="0"/>
              <a:t>Uses Multiple Stream Manager (</a:t>
            </a:r>
            <a:r>
              <a:rPr lang="en-US" dirty="0" err="1" smtClean="0"/>
              <a:t>MSMgr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Actually very easy – the basis was already done in </a:t>
            </a:r>
            <a:r>
              <a:rPr lang="en-US" dirty="0" err="1" smtClean="0"/>
              <a:t>ZZtopFilterBase</a:t>
            </a:r>
            <a:r>
              <a:rPr lang="en-US" dirty="0" smtClean="0"/>
              <a:t> – difficulty was knowing where to look</a:t>
            </a:r>
          </a:p>
          <a:p>
            <a:r>
              <a:rPr lang="en-US" dirty="0" smtClean="0"/>
              <a:t>Need to: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Create a new </a:t>
            </a:r>
            <a:r>
              <a:rPr lang="en-US" dirty="0" err="1" smtClean="0"/>
              <a:t>MSMgr</a:t>
            </a:r>
            <a:r>
              <a:rPr lang="en-US" dirty="0" smtClean="0"/>
              <a:t>-derived output stream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Add list of algorithms which accept events into stream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Define stream content (which collections get written to stream)</a:t>
            </a:r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 smtClean="0"/>
              <a:t>ways to select events:</a:t>
            </a:r>
          </a:p>
          <a:p>
            <a:pPr lvl="1"/>
            <a:r>
              <a:rPr lang="en-US" dirty="0" smtClean="0"/>
              <a:t>Define list of filter algorithms which can select events (OR)</a:t>
            </a:r>
          </a:p>
          <a:p>
            <a:pPr lvl="1"/>
            <a:r>
              <a:rPr lang="en-US" dirty="0" smtClean="0"/>
              <a:t>Define list of filter algorithms which are required to select events (AND)</a:t>
            </a:r>
          </a:p>
          <a:p>
            <a:pPr lvl="1"/>
            <a:r>
              <a:rPr lang="en-US" dirty="0" smtClean="0"/>
              <a:t>Define list of algorithms which can veto events (NOT)</a:t>
            </a:r>
          </a:p>
          <a:p>
            <a:r>
              <a:rPr lang="en-US" dirty="0" smtClean="0"/>
              <a:t>Chose to implement the OR, but can be </a:t>
            </a:r>
            <a:r>
              <a:rPr lang="en-US" dirty="0" err="1" smtClean="0"/>
              <a:t>easly</a:t>
            </a:r>
            <a:r>
              <a:rPr lang="en-US" dirty="0" smtClean="0"/>
              <a:t> changed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Slimming in </a:t>
            </a:r>
            <a:r>
              <a:rPr lang="en-US" dirty="0" err="1" smtClean="0"/>
              <a:t>ZZtop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Several ways to define output stream content:</a:t>
            </a:r>
          </a:p>
          <a:p>
            <a:pPr lvl="1"/>
            <a:r>
              <a:rPr lang="en-US" dirty="0" smtClean="0"/>
              <a:t>Add each item (</a:t>
            </a:r>
            <a:r>
              <a:rPr lang="en-US" dirty="0" err="1" smtClean="0"/>
              <a:t>collectio</a:t>
            </a:r>
            <a:r>
              <a:rPr lang="en-US" dirty="0" smtClean="0"/>
              <a:t>/key) </a:t>
            </a:r>
            <a:r>
              <a:rPr lang="en-US" dirty="0" err="1" smtClean="0"/>
              <a:t>explicitely</a:t>
            </a:r>
            <a:endParaRPr lang="en-US" dirty="0" smtClean="0"/>
          </a:p>
          <a:p>
            <a:pPr lvl="1"/>
            <a:r>
              <a:rPr lang="en-US" dirty="0" smtClean="0"/>
              <a:t>Define list of </a:t>
            </a:r>
            <a:r>
              <a:rPr lang="en-US" dirty="0" err="1" smtClean="0"/>
              <a:t>collectio</a:t>
            </a:r>
            <a:r>
              <a:rPr lang="en-US" dirty="0" smtClean="0"/>
              <a:t>/key to exclude and add all other input collections</a:t>
            </a:r>
          </a:p>
          <a:p>
            <a:pPr lvl="1"/>
            <a:r>
              <a:rPr lang="en-US" dirty="0" smtClean="0"/>
              <a:t>Use predefined list of items maintained in convenient functions from </a:t>
            </a:r>
            <a:r>
              <a:rPr lang="en-US" dirty="0" err="1" smtClean="0"/>
              <a:t>PrimaryDPDMaker</a:t>
            </a:r>
            <a:r>
              <a:rPr lang="en-US" dirty="0" smtClean="0"/>
              <a:t> package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Skimming and slimming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45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Done through 2 flags and a list in </a:t>
            </a:r>
            <a:r>
              <a:rPr lang="en-US" dirty="0" err="1" smtClean="0"/>
              <a:t>ZZtop_master_jobOptions.</a:t>
            </a:r>
            <a:r>
              <a:rPr lang="en-US" dirty="0" err="1" smtClean="0"/>
              <a:t>py</a:t>
            </a:r>
            <a:endParaRPr lang="en-US" dirty="0" smtClean="0"/>
          </a:p>
          <a:p>
            <a:pPr lvl="1"/>
            <a:r>
              <a:rPr lang="en-US" dirty="0" err="1" smtClean="0"/>
              <a:t>ZZtopFlags.DoSkimming</a:t>
            </a:r>
            <a:r>
              <a:rPr lang="en-US" dirty="0" smtClean="0"/>
              <a:t> = True/False</a:t>
            </a:r>
          </a:p>
          <a:p>
            <a:pPr lvl="1"/>
            <a:r>
              <a:rPr lang="en-US" dirty="0" err="1" smtClean="0"/>
              <a:t>ZZtopFlags</a:t>
            </a:r>
            <a:r>
              <a:rPr lang="en-US" dirty="0" err="1" smtClean="0"/>
              <a:t>.SkimAcceptAlgs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dirty="0" smtClean="0"/>
              <a:t> [list of filter </a:t>
            </a:r>
            <a:r>
              <a:rPr lang="en-US" dirty="0" err="1" smtClean="0"/>
              <a:t>algs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ZZtopFlags.</a:t>
            </a:r>
            <a:r>
              <a:rPr lang="en-US" dirty="0" err="1" smtClean="0"/>
              <a:t>DoSlimming</a:t>
            </a:r>
            <a:r>
              <a:rPr lang="en-US" dirty="0" smtClean="0"/>
              <a:t> </a:t>
            </a:r>
            <a:r>
              <a:rPr lang="en-US" dirty="0" smtClean="0"/>
              <a:t>= True/False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Details of </a:t>
            </a:r>
            <a:r>
              <a:rPr lang="en-US" dirty="0" smtClean="0"/>
              <a:t>e.g. output file content are hidden away in </a:t>
            </a:r>
            <a:r>
              <a:rPr lang="en-US" dirty="0" err="1" smtClean="0"/>
              <a:t>Zztop_master.py</a:t>
            </a:r>
            <a:r>
              <a:rPr lang="en-US" dirty="0" smtClean="0"/>
              <a:t> as usual – since they should not change often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620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Pure skimming:</a:t>
            </a:r>
          </a:p>
          <a:p>
            <a:pPr lvl="1"/>
            <a:r>
              <a:rPr lang="en-US" dirty="0" smtClean="0"/>
              <a:t>Running on 200 </a:t>
            </a:r>
            <a:r>
              <a:rPr lang="en-US" dirty="0" err="1" smtClean="0"/>
              <a:t>ttbar</a:t>
            </a:r>
            <a:r>
              <a:rPr lang="en-US" dirty="0" smtClean="0"/>
              <a:t> MC, and asking for 1 electron and 3 jets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&gt; 35GeV we get 90 events</a:t>
            </a:r>
          </a:p>
          <a:p>
            <a:pPr lvl="2"/>
            <a:r>
              <a:rPr lang="en-US" dirty="0" smtClean="0"/>
              <a:t>No skimming: 104MB (200 events)</a:t>
            </a:r>
          </a:p>
          <a:p>
            <a:pPr lvl="2"/>
            <a:r>
              <a:rPr lang="en-US" dirty="0" smtClean="0"/>
              <a:t>Skimming: 53MB (90 events)</a:t>
            </a:r>
          </a:p>
          <a:p>
            <a:endParaRPr lang="en-US" dirty="0" smtClean="0"/>
          </a:p>
          <a:p>
            <a:r>
              <a:rPr lang="en-US" dirty="0" smtClean="0"/>
              <a:t>Skimming + Slimming: </a:t>
            </a:r>
          </a:p>
          <a:p>
            <a:pPr lvl="1"/>
            <a:r>
              <a:rPr lang="en-US" dirty="0" smtClean="0"/>
              <a:t>Adding only basic physics objects to skimmed file: 2MB (90 events)</a:t>
            </a:r>
          </a:p>
          <a:p>
            <a:pPr lvl="1"/>
            <a:r>
              <a:rPr lang="en-US" dirty="0" smtClean="0"/>
              <a:t>Adding basic physics + detailed performance &amp; physics objects: 24MB (90 events)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36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Somehow adding trigger info to output file with </a:t>
            </a:r>
            <a:r>
              <a:rPr lang="en-US" dirty="0" err="1" smtClean="0"/>
              <a:t>PrimDPD</a:t>
            </a:r>
            <a:r>
              <a:rPr lang="en-US" dirty="0" smtClean="0"/>
              <a:t> functions doesn’t work</a:t>
            </a:r>
          </a:p>
          <a:p>
            <a:pPr lvl="1"/>
            <a:r>
              <a:rPr lang="en-US" dirty="0" smtClean="0"/>
              <a:t>Tried (briefly) to run </a:t>
            </a:r>
            <a:r>
              <a:rPr lang="en-US" dirty="0" err="1" smtClean="0"/>
              <a:t>ZZtop</a:t>
            </a:r>
            <a:r>
              <a:rPr lang="en-US" dirty="0" smtClean="0"/>
              <a:t> on</a:t>
            </a:r>
            <a:r>
              <a:rPr lang="en-US" dirty="0" smtClean="0"/>
              <a:t> output </a:t>
            </a:r>
            <a:r>
              <a:rPr lang="en-US" dirty="0" smtClean="0"/>
              <a:t>file but it didn’t work “out of the box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Next steps: </a:t>
            </a:r>
          </a:p>
          <a:p>
            <a:pPr lvl="1"/>
            <a:r>
              <a:rPr lang="en-US" dirty="0" smtClean="0"/>
              <a:t>Tidy up code and check it in to SVN</a:t>
            </a:r>
          </a:p>
          <a:p>
            <a:pPr lvl="1"/>
            <a:r>
              <a:rPr lang="en-US" dirty="0" smtClean="0"/>
              <a:t>Finalize contents of slimmed output file</a:t>
            </a:r>
          </a:p>
          <a:p>
            <a:pPr lvl="1"/>
            <a:r>
              <a:rPr lang="en-US" dirty="0" smtClean="0"/>
              <a:t>Make sure we can run </a:t>
            </a:r>
            <a:r>
              <a:rPr lang="en-US" dirty="0" err="1" smtClean="0"/>
              <a:t>ZZtop</a:t>
            </a:r>
            <a:r>
              <a:rPr lang="en-US" dirty="0" smtClean="0"/>
              <a:t> on slimmed/skimmed </a:t>
            </a:r>
            <a:r>
              <a:rPr lang="en-US" dirty="0" err="1" smtClean="0"/>
              <a:t>dAOD</a:t>
            </a:r>
            <a:endParaRPr lang="en-US" dirty="0" smtClean="0"/>
          </a:p>
          <a:p>
            <a:pPr lvl="1"/>
            <a:r>
              <a:rPr lang="en-US" dirty="0" smtClean="0"/>
              <a:t>Run on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389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Skimming in Zztop</vt:lpstr>
      <vt:lpstr>Skimming in ZZtop</vt:lpstr>
      <vt:lpstr>Slimming in ZZtop</vt:lpstr>
      <vt:lpstr>Skimming and slimming configuration</vt:lpstr>
      <vt:lpstr>Some numbers</vt:lpstr>
      <vt:lpstr>Problems &amp; next steps</vt:lpstr>
    </vt:vector>
  </TitlesOfParts>
  <Company>Université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Skimming in Zztop</dc:title>
  <dc:creator>Ricardo Goncalo</dc:creator>
  <cp:lastModifiedBy>Ricardo Goncalo</cp:lastModifiedBy>
  <cp:revision>3</cp:revision>
  <dcterms:created xsi:type="dcterms:W3CDTF">2011-06-17T07:40:24Z</dcterms:created>
  <dcterms:modified xsi:type="dcterms:W3CDTF">2011-06-17T09:47:06Z</dcterms:modified>
</cp:coreProperties>
</file>