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40AA3-91A6-0545-8A3E-10A85B84862E}" type="datetimeFigureOut">
              <a:rPr lang="en-US" smtClean="0"/>
              <a:t>26/05/15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4F63C-2A0F-7647-9C65-6C66E8A1D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0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EE787-A96B-BE41-AA9A-2AFCBFABD369}" type="datetimeFigureOut">
              <a:rPr lang="en-US" smtClean="0"/>
              <a:t>26/05/15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0B48C-5750-6543-BF0A-0F36EF0F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563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4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5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6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3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9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4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1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A4DE-C9EF-1247-BE1A-A07764DD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2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1120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Jet trigger with initial 13TeV collisions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3832"/>
            <a:ext cx="6400800" cy="121496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R.Gonçalo</a:t>
            </a:r>
            <a:r>
              <a:rPr lang="en-US" dirty="0" smtClean="0"/>
              <a:t> (LIP), </a:t>
            </a:r>
            <a:r>
              <a:rPr lang="en-US" dirty="0" err="1" smtClean="0"/>
              <a:t>D.Miller</a:t>
            </a:r>
            <a:r>
              <a:rPr lang="en-US" dirty="0" smtClean="0"/>
              <a:t> (Chicago) </a:t>
            </a:r>
          </a:p>
          <a:p>
            <a:r>
              <a:rPr lang="en-US" dirty="0"/>
              <a:t>O</a:t>
            </a:r>
            <a:r>
              <a:rPr lang="en-US" dirty="0" smtClean="0"/>
              <a:t>n behalf of the Jet Trigger Signature Group</a:t>
            </a:r>
          </a:p>
          <a:p>
            <a:r>
              <a:rPr lang="en-US" dirty="0" smtClean="0"/>
              <a:t>Trigger General Meeting – 26 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1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Di-jets in 13TeV Collisions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417638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6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83"/>
            <a:ext cx="8229600" cy="602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Reprocessed run 265573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67" y="808182"/>
            <a:ext cx="8995833" cy="57688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Reprocessing JIRA: </a:t>
            </a:r>
            <a:r>
              <a:rPr lang="en-US" u="sng" dirty="0">
                <a:hlinkClick r:id="rId2"/>
              </a:rPr>
              <a:t>https://its.cern.ch/jira/browse/ATR-11205</a:t>
            </a:r>
            <a:r>
              <a:rPr lang="en-US" u="sng" dirty="0" smtClean="0">
                <a:hlinkClick r:id="rId2"/>
              </a:rPr>
              <a:t>,</a:t>
            </a:r>
            <a:endParaRPr lang="en-US" u="sng" dirty="0" smtClean="0"/>
          </a:p>
          <a:p>
            <a:pPr lvl="1"/>
            <a:r>
              <a:rPr lang="en-US" dirty="0" smtClean="0"/>
              <a:t>Menu</a:t>
            </a:r>
            <a:r>
              <a:rPr lang="en-US" dirty="0"/>
              <a:t>: MC_pp_v5, no L1 </a:t>
            </a:r>
            <a:r>
              <a:rPr lang="en-US" dirty="0" err="1" smtClean="0"/>
              <a:t>prescales</a:t>
            </a:r>
            <a:endParaRPr lang="en-US" dirty="0" smtClean="0"/>
          </a:p>
          <a:p>
            <a:pPr lvl="2"/>
            <a:r>
              <a:rPr lang="en-US" dirty="0"/>
              <a:t>https://atlas-</a:t>
            </a:r>
            <a:r>
              <a:rPr lang="en-US" dirty="0" err="1"/>
              <a:t>trigconf.cern.ch</a:t>
            </a:r>
            <a:r>
              <a:rPr lang="en-US" dirty="0"/>
              <a:t>/reprocessing/</a:t>
            </a:r>
            <a:r>
              <a:rPr lang="en-US" dirty="0" err="1"/>
              <a:t>smkey</a:t>
            </a:r>
            <a:r>
              <a:rPr lang="en-US" dirty="0"/>
              <a:t>/75/l1key/24/</a:t>
            </a:r>
            <a:r>
              <a:rPr lang="en-US" dirty="0" err="1"/>
              <a:t>hltkey</a:t>
            </a:r>
            <a:r>
              <a:rPr lang="en-US" dirty="0"/>
              <a:t>/53/</a:t>
            </a:r>
            <a:endParaRPr lang="en-US" dirty="0"/>
          </a:p>
          <a:p>
            <a:pPr lvl="2"/>
            <a:r>
              <a:rPr lang="en-US" dirty="0" err="1"/>
              <a:t>Supermasterkey</a:t>
            </a:r>
            <a:r>
              <a:rPr lang="en-US" dirty="0"/>
              <a:t> : 75</a:t>
            </a:r>
          </a:p>
          <a:p>
            <a:pPr lvl="2"/>
            <a:r>
              <a:rPr lang="en-US" dirty="0"/>
              <a:t>Release : 21</a:t>
            </a:r>
          </a:p>
          <a:p>
            <a:pPr lvl="2"/>
            <a:r>
              <a:rPr lang="en-US" dirty="0"/>
              <a:t>LVL1prescalekey : 24</a:t>
            </a:r>
          </a:p>
          <a:p>
            <a:pPr lvl="2"/>
            <a:r>
              <a:rPr lang="en-US" dirty="0" err="1"/>
              <a:t>HLTprescalekey</a:t>
            </a:r>
            <a:r>
              <a:rPr lang="en-US" dirty="0"/>
              <a:t> : 53</a:t>
            </a:r>
          </a:p>
          <a:p>
            <a:pPr lvl="1"/>
            <a:r>
              <a:rPr lang="en-US" dirty="0" smtClean="0"/>
              <a:t>P1HLT </a:t>
            </a:r>
            <a:r>
              <a:rPr lang="en-US" dirty="0"/>
              <a:t>20.2.1.2, AMI </a:t>
            </a:r>
            <a:r>
              <a:rPr lang="en-US" dirty="0" smtClean="0"/>
              <a:t>r6715</a:t>
            </a:r>
          </a:p>
          <a:p>
            <a:pPr lvl="1"/>
            <a:endParaRPr lang="en-US" dirty="0"/>
          </a:p>
          <a:p>
            <a:r>
              <a:rPr lang="en-US" dirty="0" smtClean="0"/>
              <a:t>Some </a:t>
            </a:r>
            <a:r>
              <a:rPr lang="en-US" dirty="0" smtClean="0"/>
              <a:t>initial findings (to be confirmed):</a:t>
            </a:r>
            <a:endParaRPr lang="en-US" dirty="0"/>
          </a:p>
          <a:p>
            <a:pPr lvl="1"/>
            <a:r>
              <a:rPr lang="en-US" dirty="0" smtClean="0"/>
              <a:t>No events in </a:t>
            </a:r>
            <a:r>
              <a:rPr lang="en-US" dirty="0" smtClean="0"/>
              <a:t>j70  </a:t>
            </a:r>
            <a:r>
              <a:rPr lang="en-US" dirty="0" smtClean="0"/>
              <a:t>(</a:t>
            </a:r>
            <a:r>
              <a:rPr lang="en-US" dirty="0"/>
              <a:t>from EFCentFullScanMultiJetHypo_1_0eta320_70_a4_tc_em_subjes_FS) 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Found to be missing in menu except for multi-jet and b-jet triggers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j80 may be </a:t>
            </a:r>
            <a:r>
              <a:rPr lang="en-US" dirty="0"/>
              <a:t>misconfigured (spectrum at ~90GeV, above threshold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Found to exist only as j80_xe80 (&amp; related) in menu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EFCentFullScanMultiJetHypo_1_0eta320_30_a4_tc_em_jes_PS </a:t>
            </a:r>
            <a:r>
              <a:rPr lang="en-US" dirty="0"/>
              <a:t>seems to be misconfigured (spectrum starts at 90GeV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a10 </a:t>
            </a:r>
            <a:r>
              <a:rPr lang="en-US" dirty="0"/>
              <a:t>plots </a:t>
            </a:r>
            <a:r>
              <a:rPr lang="en-US" dirty="0" smtClean="0"/>
              <a:t>basically empty</a:t>
            </a:r>
          </a:p>
          <a:p>
            <a:pPr lvl="1"/>
            <a:r>
              <a:rPr lang="en-US" dirty="0" smtClean="0"/>
              <a:t>j100_2j50 (b-tagging chain?) seems to show only 0 or 3 jets (??)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8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_a4tcemsubjesFS_E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3333"/>
            <a:ext cx="8285442" cy="596201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3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_a4tcemsubjesFS_et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3" y="402167"/>
            <a:ext cx="8314858" cy="598317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6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_a4tcemsubjesFS_ET_cali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90" y="1693332"/>
            <a:ext cx="4600575" cy="3310467"/>
          </a:xfrm>
          <a:prstGeom prst="rect">
            <a:avLst/>
          </a:prstGeom>
        </p:spPr>
      </p:pic>
      <p:pic>
        <p:nvPicPr>
          <p:cNvPr id="2" name="Picture 1" descr="j_a4tclcwsubjesFS_ET_cali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32"/>
            <a:ext cx="4543425" cy="326934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0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_a4tcemsubjesFS_ET_mult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838200"/>
            <a:ext cx="7200900" cy="5181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_a4tcemsubjesFS_ET_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838200"/>
            <a:ext cx="7200900" cy="5181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26/05/15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plots from first 13TeV collisions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A4DE-C9EF-1247-BE1A-A07764DDCCF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L1_J12_ef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1" y="1"/>
            <a:ext cx="8972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1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those jets?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7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239</Words>
  <Application>Microsoft Macintosh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Jet trigger with initial 13TeV collisions</vt:lpstr>
      <vt:lpstr>Reprocessed run 265573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those jets?</vt:lpstr>
      <vt:lpstr>Di-jets in 13TeV Collisions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 trigger with initial 13TeV collisions</dc:title>
  <dc:creator>Ricardo Goncalo</dc:creator>
  <cp:lastModifiedBy>Ricardo Goncalo</cp:lastModifiedBy>
  <cp:revision>9</cp:revision>
  <dcterms:created xsi:type="dcterms:W3CDTF">2015-05-25T15:42:27Z</dcterms:created>
  <dcterms:modified xsi:type="dcterms:W3CDTF">2015-05-27T14:07:36Z</dcterms:modified>
</cp:coreProperties>
</file>