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2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97A1-2C36-6D46-9DB3-32E64338FED1}" type="datetimeFigureOut">
              <a:rPr lang="en-US" smtClean="0"/>
              <a:t>20/08/14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B6C8-0A96-4747-91A9-3155A5B11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Plots for approval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496" y="3886199"/>
            <a:ext cx="7086600" cy="2065305"/>
          </a:xfrm>
        </p:spPr>
        <p:txBody>
          <a:bodyPr>
            <a:normAutofit/>
          </a:bodyPr>
          <a:lstStyle/>
          <a:p>
            <a:r>
              <a:rPr lang="en-US" dirty="0" smtClean="0"/>
              <a:t>Plots show the efficiency to match offline b-tagged jets with L1_J20 triggered jets and with FTK-based track jets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2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4" y="1782865"/>
            <a:ext cx="7929539" cy="36637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approval: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0" y="1484051"/>
            <a:ext cx="8802123" cy="41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Plots for approval </vt:lpstr>
      <vt:lpstr>For approval: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Plots for approval </dc:title>
  <dc:creator>Ricardo Goncalo</dc:creator>
  <cp:lastModifiedBy>Ricardo Goncalo</cp:lastModifiedBy>
  <cp:revision>1</cp:revision>
  <dcterms:created xsi:type="dcterms:W3CDTF">2014-08-20T11:43:57Z</dcterms:created>
  <dcterms:modified xsi:type="dcterms:W3CDTF">2014-08-20T11:50:44Z</dcterms:modified>
</cp:coreProperties>
</file>