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1" r:id="rId3"/>
    <p:sldId id="260" r:id="rId4"/>
    <p:sldId id="257" r:id="rId5"/>
    <p:sldId id="25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D0DBC-F19A-6C46-AD4F-A793B7D10544}" type="datetimeFigureOut">
              <a:rPr lang="en-US" smtClean="0"/>
              <a:pPr/>
              <a:t>5/6/10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C69D-EC53-E54C-9084-2BBACD2D5F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vnweb.cern.ch/trac/atlasgrp/browser/Trigger/EgammaTrigger/2009CollisionNote/TrigEgamma2009CollisionNot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TriggerCodingGuidelin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Trigger Effort at RHUL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Royal Holloway students have started to contribute to the trigger:</a:t>
            </a:r>
          </a:p>
          <a:p>
            <a:pPr lvl="1"/>
            <a:r>
              <a:rPr lang="en-US" dirty="0" smtClean="0"/>
              <a:t>Daniel Hayden – </a:t>
            </a:r>
            <a:r>
              <a:rPr lang="en-US" dirty="0" err="1" smtClean="0"/>
              <a:t>e</a:t>
            </a:r>
            <a:r>
              <a:rPr lang="en-US" dirty="0" smtClean="0"/>
              <a:t>/gamma outliers in first data</a:t>
            </a:r>
          </a:p>
          <a:p>
            <a:pPr lvl="1"/>
            <a:r>
              <a:rPr lang="en-US" dirty="0" smtClean="0"/>
              <a:t>Clive Edwards – Optimization of L2 electron candidates found by </a:t>
            </a:r>
            <a:r>
              <a:rPr lang="en-US" dirty="0" err="1" smtClean="0"/>
              <a:t>TrigElectronFex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Matthew Rose – HLT code cleanup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</a:t>
            </a:r>
            <a:r>
              <a:rPr lang="en-US" dirty="0" smtClean="0"/>
              <a:t>/gamma Outliers with First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22" y="1417638"/>
            <a:ext cx="8686800" cy="501702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Looking for problematic </a:t>
            </a:r>
            <a:r>
              <a:rPr lang="en-US" dirty="0" err="1" smtClean="0"/>
              <a:t>e</a:t>
            </a:r>
            <a:r>
              <a:rPr lang="en-US" dirty="0" smtClean="0"/>
              <a:t>/gamma candidates in first beam data</a:t>
            </a:r>
          </a:p>
          <a:p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/>
              <a:t>all Good Runs in the L1CaloEM stream for 900 </a:t>
            </a:r>
            <a:r>
              <a:rPr lang="en-US" dirty="0" err="1"/>
              <a:t>GeV</a:t>
            </a:r>
            <a:r>
              <a:rPr lang="en-US" dirty="0"/>
              <a:t> Run (Now re-doing with 7 </a:t>
            </a:r>
            <a:r>
              <a:rPr lang="en-US" dirty="0" err="1"/>
              <a:t>TeV</a:t>
            </a:r>
            <a:r>
              <a:rPr lang="en-US" dirty="0"/>
              <a:t> Data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Compare E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en-US" dirty="0"/>
              <a:t>reconstructed at the different Trigger </a:t>
            </a:r>
            <a:r>
              <a:rPr lang="en-US" dirty="0" smtClean="0"/>
              <a:t>Levels: L1 </a:t>
            </a:r>
            <a:r>
              <a:rPr lang="en-US" dirty="0" err="1" smtClean="0"/>
              <a:t>vs</a:t>
            </a:r>
            <a:r>
              <a:rPr lang="en-US" dirty="0" smtClean="0"/>
              <a:t> L2</a:t>
            </a:r>
            <a:r>
              <a:rPr lang="en-US" dirty="0"/>
              <a:t>, </a:t>
            </a:r>
            <a:r>
              <a:rPr lang="en-US" dirty="0" smtClean="0"/>
              <a:t>L1 </a:t>
            </a:r>
            <a:r>
              <a:rPr lang="en-US" dirty="0" err="1" smtClean="0"/>
              <a:t>vs</a:t>
            </a:r>
            <a:r>
              <a:rPr lang="en-US" dirty="0" smtClean="0"/>
              <a:t> EF</a:t>
            </a:r>
            <a:r>
              <a:rPr lang="en-US" dirty="0"/>
              <a:t>, and </a:t>
            </a:r>
            <a:r>
              <a:rPr lang="en-US" dirty="0" smtClean="0"/>
              <a:t>L2 </a:t>
            </a:r>
            <a:r>
              <a:rPr lang="en-US" dirty="0" err="1" smtClean="0"/>
              <a:t>vs</a:t>
            </a:r>
            <a:r>
              <a:rPr lang="en-US" dirty="0" smtClean="0"/>
              <a:t> EF </a:t>
            </a:r>
          </a:p>
          <a:p>
            <a:pPr lvl="1"/>
            <a:r>
              <a:rPr lang="en-US" dirty="0" smtClean="0"/>
              <a:t>Work done together with Matthew </a:t>
            </a:r>
            <a:r>
              <a:rPr lang="en-US" dirty="0" err="1" smtClean="0"/>
              <a:t>Tamsett</a:t>
            </a:r>
            <a:r>
              <a:rPr lang="en-US" dirty="0" smtClean="0"/>
              <a:t>, who did L# </a:t>
            </a:r>
            <a:r>
              <a:rPr lang="en-US" dirty="0" err="1" smtClean="0"/>
              <a:t>vs</a:t>
            </a:r>
            <a:r>
              <a:rPr lang="en-US" dirty="0" smtClean="0"/>
              <a:t> Offline</a:t>
            </a:r>
          </a:p>
          <a:p>
            <a:endParaRPr lang="en-US" dirty="0" smtClean="0"/>
          </a:p>
          <a:p>
            <a:r>
              <a:rPr lang="en-US" dirty="0" smtClean="0"/>
              <a:t>Investigate events &gt; 3 sigma away </a:t>
            </a:r>
            <a:r>
              <a:rPr lang="en-US" dirty="0"/>
              <a:t>from the mean of the pseudo resolution distribution e.g. (L1et - L2et )/ </a:t>
            </a:r>
            <a:r>
              <a:rPr lang="en-US" dirty="0" smtClean="0"/>
              <a:t>L2et</a:t>
            </a:r>
          </a:p>
          <a:p>
            <a:pPr lvl="1"/>
            <a:r>
              <a:rPr lang="en-US" dirty="0" smtClean="0"/>
              <a:t>Group outliers </a:t>
            </a:r>
            <a:r>
              <a:rPr lang="en-US" dirty="0"/>
              <a:t>into "families"</a:t>
            </a:r>
            <a:r>
              <a:rPr lang="en-US" dirty="0" smtClean="0"/>
              <a:t> of known problems when possible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any events which cannot be </a:t>
            </a:r>
            <a:r>
              <a:rPr lang="en-US" dirty="0" smtClean="0"/>
              <a:t>explained!</a:t>
            </a:r>
          </a:p>
          <a:p>
            <a:endParaRPr lang="en-US" dirty="0" smtClean="0"/>
          </a:p>
          <a:p>
            <a:r>
              <a:rPr lang="en-US" dirty="0" smtClean="0"/>
              <a:t>Work contributed to </a:t>
            </a:r>
            <a:r>
              <a:rPr lang="en-US" dirty="0" err="1"/>
              <a:t>TrigEGamma</a:t>
            </a:r>
            <a:r>
              <a:rPr lang="en-US" dirty="0"/>
              <a:t> COM </a:t>
            </a:r>
            <a:r>
              <a:rPr lang="en-US" dirty="0" smtClean="0"/>
              <a:t>Note:</a:t>
            </a:r>
          </a:p>
          <a:p>
            <a:pPr lvl="1"/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://svnweb.cern.ch/trac/atlasgrp/browser/Trigger/EgammaTrigger/2009CollisionNote/TrigEgamma2009CollisionNote.</a:t>
            </a:r>
            <a:r>
              <a:rPr lang="en-US" u="sng" dirty="0" smtClean="0">
                <a:hlinkClick r:id="rId2"/>
              </a:rPr>
              <a:t>pdf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33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Dan Hayden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78" y="0"/>
            <a:ext cx="762129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11400" y="6396335"/>
            <a:ext cx="233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Dan Hayden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4" y="1"/>
            <a:ext cx="9134156" cy="67314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44" y="1"/>
            <a:ext cx="233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Clive Edwards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3" y="458081"/>
            <a:ext cx="4241795" cy="7378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Initial 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1979" y="1600201"/>
            <a:ext cx="4213577" cy="366324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Very much “work in progress”</a:t>
            </a:r>
          </a:p>
          <a:p>
            <a:endParaRPr lang="en-US" dirty="0" smtClean="0"/>
          </a:p>
          <a:p>
            <a:r>
              <a:rPr lang="en-US" dirty="0" smtClean="0"/>
              <a:t>Currently finding the best way to measure performance</a:t>
            </a:r>
          </a:p>
          <a:p>
            <a:endParaRPr lang="en-US" dirty="0" smtClean="0"/>
          </a:p>
          <a:p>
            <a:r>
              <a:rPr lang="en-US" dirty="0" smtClean="0"/>
              <a:t>Must compare </a:t>
            </a:r>
            <a:r>
              <a:rPr lang="en-US" dirty="0" err="1" smtClean="0"/>
              <a:t>TrigElectrons</a:t>
            </a:r>
            <a:r>
              <a:rPr lang="en-US" dirty="0" smtClean="0"/>
              <a:t> to electron candidates found at both EF and offline</a:t>
            </a:r>
          </a:p>
          <a:p>
            <a:endParaRPr lang="en-US" dirty="0" smtClean="0"/>
          </a:p>
          <a:p>
            <a:r>
              <a:rPr lang="en-US" dirty="0" smtClean="0"/>
              <a:t>Must be able to maintain/improve trigger efficiency and rate while improving purity of </a:t>
            </a:r>
            <a:r>
              <a:rPr lang="en-US" dirty="0" err="1" smtClean="0"/>
              <a:t>TrigElectrons</a:t>
            </a:r>
            <a:r>
              <a:rPr lang="en-US" dirty="0" smtClean="0"/>
              <a:t> built by FEX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4963" y="-3998"/>
            <a:ext cx="4644925" cy="34485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219" y="3396547"/>
            <a:ext cx="4670780" cy="34541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844" y="1"/>
            <a:ext cx="233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Clive Edwards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Software Cleanup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5" y="1600200"/>
            <a:ext cx="8686800" cy="477802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Trigger code needs to cope with strict constraints of execution time, memory allocation and memory leaking</a:t>
            </a:r>
          </a:p>
          <a:p>
            <a:endParaRPr lang="en-US" dirty="0" smtClean="0"/>
          </a:p>
          <a:p>
            <a:r>
              <a:rPr lang="en-US" dirty="0" smtClean="0"/>
              <a:t>Matt’s task is to improve the trigger code according to the rules described in: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https://twiki.cern.ch/twiki/bin/view/Atlas/TriggerCodingGuidelines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Applying </a:t>
            </a:r>
            <a:r>
              <a:rPr lang="en-US" dirty="0"/>
              <a:t>the guidelines retrospectively to trigger code, </a:t>
            </a:r>
            <a:r>
              <a:rPr lang="en-US" dirty="0" smtClean="0"/>
              <a:t>thus:</a:t>
            </a:r>
          </a:p>
          <a:p>
            <a:pPr lvl="1"/>
            <a:r>
              <a:rPr lang="en-US" dirty="0" smtClean="0"/>
              <a:t>Ensuring </a:t>
            </a:r>
            <a:r>
              <a:rPr lang="en-US" dirty="0"/>
              <a:t>that it builds without errors or warnings on all </a:t>
            </a:r>
            <a:r>
              <a:rPr lang="en-US" dirty="0" smtClean="0"/>
              <a:t>platforms</a:t>
            </a:r>
          </a:p>
          <a:p>
            <a:pPr lvl="1"/>
            <a:r>
              <a:rPr lang="en-US" dirty="0" smtClean="0"/>
              <a:t>Improving </a:t>
            </a:r>
            <a:r>
              <a:rPr lang="en-US" dirty="0"/>
              <a:t>general coding practice in order to make the code build </a:t>
            </a:r>
            <a:r>
              <a:rPr lang="en-US" dirty="0" smtClean="0"/>
              <a:t>faster</a:t>
            </a:r>
          </a:p>
          <a:p>
            <a:pPr lvl="1"/>
            <a:r>
              <a:rPr lang="en-US" dirty="0" smtClean="0"/>
              <a:t>Aim </a:t>
            </a:r>
            <a:r>
              <a:rPr lang="en-US" dirty="0"/>
              <a:t>for code to crash less often, run more efficiently and report errors in a clearer </a:t>
            </a:r>
            <a:r>
              <a:rPr lang="en-US" dirty="0" smtClean="0"/>
              <a:t>way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work has started and is ongoing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233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Matt Rose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364</Words>
  <Application>Microsoft Macintosh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New Trigger Effort at RHUL</vt:lpstr>
      <vt:lpstr>e/gamma Outliers with First Data</vt:lpstr>
      <vt:lpstr>Slide 3</vt:lpstr>
      <vt:lpstr>Slide 4</vt:lpstr>
      <vt:lpstr>Initial results</vt:lpstr>
      <vt:lpstr>Trigger Software Cleanup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7</cp:revision>
  <dcterms:created xsi:type="dcterms:W3CDTF">2010-05-06T15:48:25Z</dcterms:created>
  <dcterms:modified xsi:type="dcterms:W3CDTF">2010-05-06T19:18:32Z</dcterms:modified>
</cp:coreProperties>
</file>