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67A13-4EC1-1C42-B725-E242F21C5B51}" type="datetimeFigureOut">
              <a:rPr lang="en-US" smtClean="0"/>
              <a:t>5/23/11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6E58-D757-594E-9106-186FC34F6E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dsweb.cern.ch/record/1273160/files/ATL-COM-DAQ-2010-082.pdf" TargetMode="Externa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Trigger Issues for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799"/>
            <a:ext cx="6400800" cy="100942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on behalf of the Trigger</a:t>
            </a:r>
          </a:p>
          <a:p>
            <a:r>
              <a:rPr lang="en-US" dirty="0" smtClean="0"/>
              <a:t>Simulation Steering – 24 May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9771"/>
            <a:ext cx="8229600" cy="1396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Current thinking about trigger simulation options in ATL-COM-DAQ-2010-082 :</a:t>
            </a:r>
            <a:r>
              <a:rPr lang="en-US" sz="2000" dirty="0" smtClean="0">
                <a:hlinkClick r:id="rId2"/>
              </a:rPr>
              <a:t>http://cdsweb.cern.ch/record/1273160/files/ATL-COM-DAQ-2010-082.pdf</a:t>
            </a:r>
            <a:endParaRPr lang="en-US" sz="2000" dirty="0" smtClean="0"/>
          </a:p>
          <a:p>
            <a:r>
              <a:rPr lang="en-US" dirty="0" smtClean="0"/>
              <a:t>Below just a list of current concerns and ideas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625364"/>
            <a:ext cx="8252498" cy="362523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95250" dist="1143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6333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Running the entire menu without </a:t>
            </a:r>
            <a:r>
              <a:rPr lang="en-US" dirty="0" err="1" smtClean="0"/>
              <a:t>prescales</a:t>
            </a:r>
            <a:r>
              <a:rPr lang="en-US" dirty="0" smtClean="0"/>
              <a:t> in fast simulation takes too long</a:t>
            </a:r>
          </a:p>
          <a:p>
            <a:endParaRPr lang="en-US" dirty="0" smtClean="0"/>
          </a:p>
          <a:p>
            <a:r>
              <a:rPr lang="en-US" dirty="0" smtClean="0"/>
              <a:t>Possible solution: to be able to select a subset of triggers</a:t>
            </a:r>
          </a:p>
          <a:p>
            <a:pPr lvl="1"/>
            <a:r>
              <a:rPr lang="en-US" dirty="0" smtClean="0"/>
              <a:t>Needs a post-exec in </a:t>
            </a:r>
            <a:r>
              <a:rPr lang="en-US" dirty="0" err="1" smtClean="0"/>
              <a:t>RecExCommon</a:t>
            </a:r>
            <a:endParaRPr lang="en-US" dirty="0" smtClean="0"/>
          </a:p>
          <a:p>
            <a:pPr lvl="1"/>
            <a:r>
              <a:rPr lang="en-US" dirty="0" smtClean="0"/>
              <a:t>Savannah request posted by Simon George</a:t>
            </a:r>
          </a:p>
          <a:p>
            <a:endParaRPr lang="en-US" dirty="0" smtClean="0"/>
          </a:p>
          <a:p>
            <a:r>
              <a:rPr lang="en-US" dirty="0" smtClean="0"/>
              <a:t>E.g. producing a sample for H-&gt;gamma gamma only 2g20 g40 etc are needed</a:t>
            </a:r>
          </a:p>
          <a:p>
            <a:endParaRPr lang="en-US" dirty="0" smtClean="0"/>
          </a:p>
          <a:p>
            <a:r>
              <a:rPr lang="en-US" dirty="0" smtClean="0"/>
              <a:t>Would save AOD space and computer time.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Following </a:t>
            </a:r>
            <a:r>
              <a:rPr lang="en-US" dirty="0" smtClean="0"/>
              <a:t>trigger menus with conditions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How to simulate old menus – or changing menus – during a year by using the conditions database? 	</a:t>
            </a:r>
          </a:p>
          <a:p>
            <a:pPr lvl="1"/>
            <a:r>
              <a:rPr lang="en-US" dirty="0" smtClean="0"/>
              <a:t>Idea would be to </a:t>
            </a:r>
            <a:r>
              <a:rPr lang="en-US" dirty="0" smtClean="0"/>
              <a:t>get an approximation of the menus used earlier</a:t>
            </a:r>
          </a:p>
          <a:p>
            <a:pPr lvl="1"/>
            <a:r>
              <a:rPr lang="en-US" dirty="0" smtClean="0"/>
              <a:t>E.g. will we need to re-do MC samples for analysis including 2010 data? (</a:t>
            </a:r>
            <a:r>
              <a:rPr lang="en-US" dirty="0" smtClean="0"/>
              <a:t>What about in 2015?) </a:t>
            </a:r>
            <a:endParaRPr lang="en-US" dirty="0" smtClean="0"/>
          </a:p>
          <a:p>
            <a:pPr lvl="1"/>
            <a:r>
              <a:rPr lang="en-US" dirty="0" smtClean="0"/>
              <a:t>E.g. </a:t>
            </a:r>
            <a:r>
              <a:rPr lang="en-US" dirty="0"/>
              <a:t>i</a:t>
            </a:r>
            <a:r>
              <a:rPr lang="en-US" dirty="0" smtClean="0"/>
              <a:t>f we have a slow luminosity increase – then one can imagine a slow evolution that we would like to follow in the MC production (as with other conditions data)</a:t>
            </a:r>
          </a:p>
          <a:p>
            <a:endParaRPr lang="en-US" dirty="0" smtClean="0"/>
          </a:p>
          <a:p>
            <a:r>
              <a:rPr lang="en-US" dirty="0" smtClean="0"/>
              <a:t>We only keep two copies of the simulation  </a:t>
            </a:r>
          </a:p>
          <a:p>
            <a:pPr lvl="1"/>
            <a:r>
              <a:rPr lang="en-US" dirty="0" smtClean="0"/>
              <a:t>E.g. release 17 (MC11) should have  good approximation of the current  P1 menu</a:t>
            </a:r>
          </a:p>
          <a:p>
            <a:pPr lvl="1"/>
            <a:r>
              <a:rPr lang="en-US" dirty="0" smtClean="0"/>
              <a:t>When we get to MC13 then the MC11 Monte Carlo will be deleted and we will no longer have MC with the 2011 menu</a:t>
            </a:r>
          </a:p>
          <a:p>
            <a:endParaRPr lang="en-US" dirty="0" smtClean="0"/>
          </a:p>
          <a:p>
            <a:r>
              <a:rPr lang="en-US" dirty="0" smtClean="0"/>
              <a:t>Can we keep some intermediate format containing the HITS plus trigger decision? (Would this solve problems?)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Parametrized</a:t>
            </a:r>
            <a:r>
              <a:rPr lang="en-US" dirty="0" smtClean="0"/>
              <a:t> Efficiency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198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Still trying to get this going from Trigger side…</a:t>
            </a:r>
          </a:p>
          <a:p>
            <a:r>
              <a:rPr lang="en-US" dirty="0" smtClean="0"/>
              <a:t>Efficiencies with respect to the offline selections</a:t>
            </a:r>
          </a:p>
          <a:p>
            <a:r>
              <a:rPr lang="en-US" dirty="0" smtClean="0"/>
              <a:t>With each new release the efficiencies for all menus will have to be re-determined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4932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</a:t>
            </a:r>
            <a:r>
              <a:rPr lang="en-US" dirty="0" smtClean="0"/>
              <a:t>imulation is that the MC10A and MC10B MC was done with pileup suppression switched on, but no pileup suppression </a:t>
            </a:r>
            <a:r>
              <a:rPr lang="en-US" dirty="0" smtClean="0"/>
              <a:t>online</a:t>
            </a:r>
          </a:p>
          <a:p>
            <a:r>
              <a:rPr lang="en-US" dirty="0" err="1" smtClean="0"/>
              <a:t>LAr</a:t>
            </a:r>
            <a:r>
              <a:rPr lang="en-US" dirty="0" smtClean="0"/>
              <a:t> FEB hole and ramping HV </a:t>
            </a:r>
            <a:r>
              <a:rPr lang="en-US" dirty="0" err="1" smtClean="0"/>
              <a:t>LAr</a:t>
            </a:r>
            <a:r>
              <a:rPr lang="en-US" dirty="0" smtClean="0"/>
              <a:t> supplies, etc.   </a:t>
            </a:r>
          </a:p>
          <a:p>
            <a:pPr lvl="1"/>
            <a:r>
              <a:rPr lang="en-US" dirty="0" smtClean="0"/>
              <a:t>L1Calo simulation doesn’t take this into account</a:t>
            </a:r>
          </a:p>
          <a:p>
            <a:r>
              <a:rPr lang="en-US" dirty="0" smtClean="0"/>
              <a:t>Perhaps more under data preparation than under simulation…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395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Trigger Issues for Simulation</vt:lpstr>
      <vt:lpstr>Slide 2</vt:lpstr>
      <vt:lpstr>Fast Simulation</vt:lpstr>
      <vt:lpstr>Following trigger menus with conditions data</vt:lpstr>
      <vt:lpstr>Parametrized Efficiency Curves</vt:lpstr>
      <vt:lpstr>Other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4</cp:revision>
  <dcterms:created xsi:type="dcterms:W3CDTF">2011-05-23T13:24:15Z</dcterms:created>
  <dcterms:modified xsi:type="dcterms:W3CDTF">2011-05-24T14:57:26Z</dcterms:modified>
</cp:coreProperties>
</file>