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DB4D-AA0A-1547-9465-6F09D46727E4}" type="datetimeFigureOut">
              <a:rPr lang="en-US" smtClean="0"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A656-E790-7549-B3D0-1A619CB0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5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Protected/TopRootCoreRelease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TopD3PDStartGui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News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5528"/>
            <a:ext cx="6400800" cy="693271"/>
          </a:xfrm>
        </p:spPr>
        <p:txBody>
          <a:bodyPr/>
          <a:lstStyle/>
          <a:p>
            <a:r>
              <a:rPr lang="en-US" dirty="0" smtClean="0"/>
              <a:t>Ricardo – </a:t>
            </a:r>
            <a:r>
              <a:rPr lang="en-US" dirty="0" err="1" smtClean="0"/>
              <a:t>ttH@LIP</a:t>
            </a:r>
            <a:r>
              <a:rPr lang="en-US" dirty="0" smtClean="0"/>
              <a:t>, 21/5/2014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9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65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TopRootCore</a:t>
            </a:r>
            <a:r>
              <a:rPr lang="en-US" dirty="0" smtClean="0"/>
              <a:t> –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4" y="941294"/>
            <a:ext cx="5782235" cy="575235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Email from Simon Head: </a:t>
            </a:r>
            <a:r>
              <a:rPr lang="en-US" dirty="0" err="1" smtClean="0"/>
              <a:t>TopRootCore</a:t>
            </a:r>
            <a:r>
              <a:rPr lang="en-US" dirty="0" smtClean="0"/>
              <a:t> is becoming </a:t>
            </a:r>
            <a:r>
              <a:rPr lang="en-US" dirty="0" err="1" smtClean="0"/>
              <a:t>AnalysisTop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Built </a:t>
            </a:r>
            <a:r>
              <a:rPr lang="en-US" dirty="0"/>
              <a:t>"first" </a:t>
            </a:r>
            <a:r>
              <a:rPr lang="en-US" dirty="0" err="1"/>
              <a:t>AnalysisTop</a:t>
            </a:r>
            <a:r>
              <a:rPr lang="en-US" dirty="0"/>
              <a:t> </a:t>
            </a:r>
            <a:r>
              <a:rPr lang="en-US" dirty="0" smtClean="0"/>
              <a:t>release: </a:t>
            </a:r>
            <a:r>
              <a:rPr lang="en-US" dirty="0" smtClean="0"/>
              <a:t>AnalysisTop-1.5.0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ntended to replace old </a:t>
            </a:r>
            <a:r>
              <a:rPr lang="en-US" dirty="0" err="1" smtClean="0"/>
              <a:t>TopRootCore</a:t>
            </a:r>
            <a:r>
              <a:rPr lang="en-US" dirty="0" smtClean="0"/>
              <a:t> </a:t>
            </a:r>
            <a:r>
              <a:rPr lang="en-US" dirty="0"/>
              <a:t>system of making </a:t>
            </a:r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Available over </a:t>
            </a:r>
            <a:r>
              <a:rPr lang="en-US" dirty="0" err="1" smtClean="0"/>
              <a:t>cvmfs</a:t>
            </a:r>
            <a:r>
              <a:rPr lang="en-US" dirty="0"/>
              <a:t>, on </a:t>
            </a:r>
            <a:r>
              <a:rPr lang="en-US" dirty="0" err="1"/>
              <a:t>lxplus</a:t>
            </a:r>
            <a:r>
              <a:rPr lang="en-US" dirty="0"/>
              <a:t>, grid sites, </a:t>
            </a:r>
            <a:r>
              <a:rPr lang="en-US" dirty="0" smtClean="0"/>
              <a:t>and </a:t>
            </a:r>
            <a:r>
              <a:rPr lang="en-US" dirty="0"/>
              <a:t>local </a:t>
            </a:r>
            <a:r>
              <a:rPr lang="en-US" dirty="0" smtClean="0"/>
              <a:t>institutes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Can be used </a:t>
            </a:r>
            <a:r>
              <a:rPr lang="en-US" dirty="0"/>
              <a:t>in exactly the same way as our old tag-based </a:t>
            </a:r>
            <a:r>
              <a:rPr lang="en-US" dirty="0" smtClean="0"/>
              <a:t>TRC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improve </a:t>
            </a:r>
            <a:r>
              <a:rPr lang="en-US" dirty="0" smtClean="0"/>
              <a:t>stability </a:t>
            </a:r>
            <a:r>
              <a:rPr lang="en-US" dirty="0"/>
              <a:t>of </a:t>
            </a:r>
            <a:r>
              <a:rPr lang="en-US" dirty="0" smtClean="0"/>
              <a:t>the software </a:t>
            </a:r>
            <a:r>
              <a:rPr lang="en-US" dirty="0"/>
              <a:t>on the </a:t>
            </a:r>
            <a:r>
              <a:rPr lang="en-US" dirty="0" smtClean="0"/>
              <a:t>grid</a:t>
            </a:r>
          </a:p>
          <a:p>
            <a:endParaRPr lang="en-US" dirty="0" smtClean="0"/>
          </a:p>
          <a:p>
            <a:r>
              <a:rPr lang="en-US" dirty="0" smtClean="0"/>
              <a:t>Example: run </a:t>
            </a:r>
            <a:r>
              <a:rPr lang="en-US" dirty="0"/>
              <a:t>the D3PD2MiniSL code on </a:t>
            </a:r>
            <a:r>
              <a:rPr lang="en-US" dirty="0" err="1" smtClean="0"/>
              <a:t>lxplus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setupATLAS</a:t>
            </a:r>
            <a:endParaRPr lang="en-US" dirty="0"/>
          </a:p>
          <a:p>
            <a:pPr lvl="1"/>
            <a:r>
              <a:rPr lang="en-US" dirty="0" err="1"/>
              <a:t>mkdir</a:t>
            </a:r>
            <a:r>
              <a:rPr lang="en-US" dirty="0"/>
              <a:t> AnalysisTop-1.5.0 &amp;&amp; cd AnalysisTop-1.5.0</a:t>
            </a:r>
          </a:p>
          <a:p>
            <a:pPr lvl="1"/>
            <a:r>
              <a:rPr lang="en-US" dirty="0" err="1"/>
              <a:t>rcSetup</a:t>
            </a:r>
            <a:r>
              <a:rPr lang="en-US" dirty="0"/>
              <a:t> Top,1.5.0</a:t>
            </a:r>
          </a:p>
          <a:p>
            <a:pPr lvl="1"/>
            <a:r>
              <a:rPr lang="en-US" dirty="0"/>
              <a:t>D3PD2MiniSL -</a:t>
            </a:r>
            <a:r>
              <a:rPr lang="en-US" dirty="0" err="1"/>
              <a:t>filterMask</a:t>
            </a:r>
            <a:r>
              <a:rPr lang="en-US" dirty="0"/>
              <a:t> 0xfff -</a:t>
            </a:r>
            <a:r>
              <a:rPr lang="en-US" dirty="0" err="1"/>
              <a:t>checkFilterOnly</a:t>
            </a:r>
            <a:endParaRPr lang="en-US" dirty="0"/>
          </a:p>
          <a:p>
            <a:r>
              <a:rPr lang="en-US" dirty="0" smtClean="0"/>
              <a:t>Instructions: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https://twiki.cern.ch/twiki/bin/view/AtlasProtected/TopD3PDStartGuide</a:t>
            </a:r>
          </a:p>
          <a:p>
            <a:pPr lvl="1"/>
            <a:r>
              <a:rPr lang="en-US" dirty="0" smtClean="0"/>
              <a:t>Has:</a:t>
            </a:r>
          </a:p>
          <a:p>
            <a:pPr lvl="2"/>
            <a:r>
              <a:rPr lang="en-US" dirty="0" smtClean="0"/>
              <a:t>Updated </a:t>
            </a:r>
            <a:r>
              <a:rPr lang="en-US" dirty="0"/>
              <a:t>to the final 2012 </a:t>
            </a:r>
            <a:r>
              <a:rPr lang="en-US" dirty="0" err="1"/>
              <a:t>muon</a:t>
            </a:r>
            <a:r>
              <a:rPr lang="en-US" dirty="0"/>
              <a:t> momentum </a:t>
            </a:r>
            <a:r>
              <a:rPr lang="en-US" dirty="0" smtClean="0"/>
              <a:t>corrections</a:t>
            </a:r>
            <a:endParaRPr lang="en-US" dirty="0"/>
          </a:p>
          <a:p>
            <a:pPr lvl="2"/>
            <a:r>
              <a:rPr lang="en-US" dirty="0" smtClean="0"/>
              <a:t>Latest </a:t>
            </a:r>
            <a:r>
              <a:rPr lang="en-US" dirty="0"/>
              <a:t>b-tagging </a:t>
            </a:r>
            <a:r>
              <a:rPr lang="en-US" dirty="0" smtClean="0"/>
              <a:t>calibrations</a:t>
            </a:r>
          </a:p>
          <a:p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/>
              <a:t>of changes see:</a:t>
            </a:r>
          </a:p>
          <a:p>
            <a:pPr lvl="1"/>
            <a:r>
              <a:rPr lang="en-US" u="sng" dirty="0">
                <a:hlinkClick r:id="rId3"/>
              </a:rPr>
              <a:t>https://twiki.cern.ch/twiki/bin/viewauth/AtlasProtected/TopRootCoreRelease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92941"/>
            <a:ext cx="2903513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ttH</a:t>
            </a:r>
            <a:r>
              <a:rPr lang="en-US" dirty="0" smtClean="0"/>
              <a:t> Publication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Target: as many results as possible for Higgs Hunting (Jul 21-23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preliminary </a:t>
            </a:r>
            <a:r>
              <a:rPr lang="en-US" dirty="0" err="1"/>
              <a:t>ttH</a:t>
            </a:r>
            <a:r>
              <a:rPr lang="en-US" dirty="0"/>
              <a:t> combination at that point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papers, target is ATLAS circulation June 10 (H+, </a:t>
            </a:r>
            <a:r>
              <a:rPr lang="en-US" dirty="0" err="1"/>
              <a:t>l+j</a:t>
            </a:r>
            <a:r>
              <a:rPr lang="en-US" dirty="0"/>
              <a:t>/</a:t>
            </a:r>
            <a:r>
              <a:rPr lang="en-US" dirty="0" err="1"/>
              <a:t>dil</a:t>
            </a:r>
            <a:r>
              <a:rPr lang="en-US" dirty="0"/>
              <a:t> bb, </a:t>
            </a:r>
            <a:r>
              <a:rPr lang="en-US" dirty="0" err="1"/>
              <a:t>γγ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CONF notes, target is approval start of July (</a:t>
            </a:r>
            <a:r>
              <a:rPr lang="en-US" dirty="0" err="1"/>
              <a:t>allhad</a:t>
            </a:r>
            <a:r>
              <a:rPr lang="en-US" dirty="0"/>
              <a:t> bb, </a:t>
            </a:r>
            <a:r>
              <a:rPr lang="en-US" dirty="0" err="1"/>
              <a:t>multileptons</a:t>
            </a:r>
            <a:r>
              <a:rPr lang="en-US" dirty="0"/>
              <a:t>). In these cases want paper ready and starting circulation 2nd half of July.</a:t>
            </a:r>
          </a:p>
        </p:txBody>
      </p:sp>
    </p:spTree>
    <p:extLst>
      <p:ext uri="{BB962C8B-B14F-4D97-AF65-F5344CB8AC3E}">
        <p14:creationId xmlns:p14="http://schemas.microsoft.com/office/powerpoint/2010/main" val="9553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624" cy="875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Boson </a:t>
            </a:r>
            <a:r>
              <a:rPr lang="en-US" dirty="0" err="1" smtClean="0"/>
              <a:t>Machile</a:t>
            </a:r>
            <a:r>
              <a:rPr lang="en-US" dirty="0" smtClean="0"/>
              <a:t> Learning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259" y="1150471"/>
            <a:ext cx="7297271" cy="745565"/>
          </a:xfrm>
        </p:spPr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www.kaggle.com</a:t>
            </a:r>
            <a:r>
              <a:rPr lang="en-US" dirty="0" smtClean="0"/>
              <a:t>/c/</a:t>
            </a:r>
            <a:r>
              <a:rPr lang="en-US" dirty="0" err="1" smtClean="0"/>
              <a:t>higgs</a:t>
            </a:r>
            <a:r>
              <a:rPr lang="en-US" dirty="0" smtClean="0"/>
              <a:t>-boson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30" y="2078322"/>
            <a:ext cx="5647764" cy="41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153</Words>
  <Application>Microsoft Macintosh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News</vt:lpstr>
      <vt:lpstr>TopRootCore – Evolution</vt:lpstr>
      <vt:lpstr>ATLAS ttH Publication Plans</vt:lpstr>
      <vt:lpstr>Higgs Boson Machile Learning Challenge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</dc:title>
  <dc:creator>Ricardo Goncalo</dc:creator>
  <cp:lastModifiedBy>Ricardo Goncalo</cp:lastModifiedBy>
  <cp:revision>4</cp:revision>
  <dcterms:created xsi:type="dcterms:W3CDTF">2014-05-21T15:48:25Z</dcterms:created>
  <dcterms:modified xsi:type="dcterms:W3CDTF">2014-05-21T16:03:54Z</dcterms:modified>
</cp:coreProperties>
</file>