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63" r:id="rId5"/>
    <p:sldId id="257" r:id="rId6"/>
    <p:sldId id="261" r:id="rId7"/>
    <p:sldId id="264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-2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5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2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7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1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8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6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5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4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8A708-EC12-5944-80F7-104A13BBD9E0}" type="datetimeFigureOut">
              <a:rPr lang="en-US" smtClean="0"/>
              <a:t>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7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ttH@LIP</a:t>
            </a:r>
            <a:r>
              <a:rPr lang="en-US" dirty="0" smtClean="0"/>
              <a:t> News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46162"/>
            <a:ext cx="6400800" cy="1752600"/>
          </a:xfrm>
        </p:spPr>
        <p:txBody>
          <a:bodyPr/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 err="1" smtClean="0"/>
              <a:t>Abril</a:t>
            </a:r>
            <a:r>
              <a:rPr lang="en-US" dirty="0" smtClean="0"/>
              <a:t> 2014</a:t>
            </a:r>
          </a:p>
          <a:p>
            <a:r>
              <a:rPr lang="en-US" dirty="0" err="1" smtClean="0"/>
              <a:t>ttH@LIP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60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7800"/>
            <a:ext cx="9144000" cy="647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71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8400"/>
            <a:ext cx="9144000" cy="450521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3762"/>
          </a:xfrm>
        </p:spPr>
        <p:txBody>
          <a:bodyPr/>
          <a:lstStyle/>
          <a:p>
            <a:r>
              <a:rPr lang="en-US" dirty="0" err="1" smtClean="0"/>
              <a:t>Planos</a:t>
            </a:r>
            <a:r>
              <a:rPr lang="en-US" dirty="0" smtClean="0"/>
              <a:t> de HSG8 – </a:t>
            </a:r>
            <a:r>
              <a:rPr lang="en-US" dirty="0" err="1" smtClean="0"/>
              <a:t>plenário</a:t>
            </a:r>
            <a:r>
              <a:rPr lang="en-US" dirty="0" smtClean="0"/>
              <a:t> de </a:t>
            </a:r>
            <a:r>
              <a:rPr lang="en-US" dirty="0" err="1" smtClean="0"/>
              <a:t>hoje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76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12" y="314078"/>
            <a:ext cx="8068753" cy="640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82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577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Estudo</a:t>
            </a:r>
            <a:r>
              <a:rPr lang="en-US" dirty="0"/>
              <a:t> da </a:t>
            </a:r>
            <a:r>
              <a:rPr lang="en-US" dirty="0" err="1"/>
              <a:t>composição</a:t>
            </a:r>
            <a:r>
              <a:rPr lang="en-US" dirty="0"/>
              <a:t> e </a:t>
            </a:r>
            <a:r>
              <a:rPr lang="en-US" dirty="0" err="1"/>
              <a:t>carga</a:t>
            </a:r>
            <a:r>
              <a:rPr lang="en-US" dirty="0"/>
              <a:t> de </a:t>
            </a:r>
            <a:r>
              <a:rPr lang="en-US" dirty="0" err="1"/>
              <a:t>jactos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89118" cy="452596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carga</a:t>
            </a:r>
            <a:r>
              <a:rPr lang="en-US" dirty="0" smtClean="0"/>
              <a:t> do </a:t>
            </a:r>
            <a:r>
              <a:rPr lang="en-US" dirty="0" err="1" smtClean="0"/>
              <a:t>partão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inicia</a:t>
            </a:r>
            <a:r>
              <a:rPr lang="en-US" dirty="0" smtClean="0"/>
              <a:t> um </a:t>
            </a:r>
            <a:r>
              <a:rPr lang="en-US" dirty="0" err="1" smtClean="0"/>
              <a:t>jacto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difícil</a:t>
            </a:r>
            <a:r>
              <a:rPr lang="en-US" dirty="0" smtClean="0"/>
              <a:t> de </a:t>
            </a:r>
            <a:r>
              <a:rPr lang="en-US" dirty="0" err="1" smtClean="0"/>
              <a:t>determinar</a:t>
            </a:r>
            <a:endParaRPr lang="en-US" dirty="0" smtClean="0"/>
          </a:p>
          <a:p>
            <a:r>
              <a:rPr lang="en-US" dirty="0" smtClean="0"/>
              <a:t>Um </a:t>
            </a:r>
            <a:r>
              <a:rPr lang="en-US" dirty="0" err="1" smtClean="0"/>
              <a:t>algoritmo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Q</a:t>
            </a:r>
            <a:r>
              <a:rPr lang="en-US" baseline="-25000" dirty="0" err="1" smtClean="0"/>
              <a:t>j</a:t>
            </a:r>
            <a:r>
              <a:rPr lang="en-US" dirty="0" smtClean="0"/>
              <a:t>=</a:t>
            </a:r>
            <a:r>
              <a:rPr lang="en-US" dirty="0"/>
              <a:t>1</a:t>
            </a:r>
            <a:r>
              <a:rPr lang="en-US" dirty="0" smtClean="0"/>
              <a:t>/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T,j</a:t>
            </a:r>
            <a:r>
              <a:rPr lang="en-US" baseline="30000" dirty="0" err="1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trks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T,i</a:t>
            </a:r>
            <a:r>
              <a:rPr lang="en-US" baseline="30000" dirty="0" err="1" smtClean="0"/>
              <a:t>k</a:t>
            </a:r>
            <a:endParaRPr lang="en-US" baseline="3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700" y="1417638"/>
            <a:ext cx="5194300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523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preliminares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382" y="1600201"/>
            <a:ext cx="3685616" cy="4737924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Referência</a:t>
            </a:r>
            <a:r>
              <a:rPr lang="en-US" dirty="0" smtClean="0"/>
              <a:t> 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j</a:t>
            </a:r>
            <a:r>
              <a:rPr lang="en-US" baseline="30000" dirty="0" err="1" smtClean="0"/>
              <a:t>true</a:t>
            </a:r>
            <a:r>
              <a:rPr lang="en-US" dirty="0" smtClean="0"/>
              <a:t>):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carga</a:t>
            </a:r>
            <a:r>
              <a:rPr lang="en-US" dirty="0" smtClean="0"/>
              <a:t> do </a:t>
            </a:r>
            <a:r>
              <a:rPr lang="en-US" dirty="0" err="1" smtClean="0"/>
              <a:t>partão</a:t>
            </a:r>
            <a:r>
              <a:rPr lang="en-US" dirty="0" smtClean="0"/>
              <a:t> de </a:t>
            </a:r>
            <a:r>
              <a:rPr lang="en-US" dirty="0" err="1" smtClean="0"/>
              <a:t>mais</a:t>
            </a:r>
            <a:r>
              <a:rPr lang="en-US" dirty="0" smtClean="0"/>
              <a:t> alto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ΔR(</a:t>
            </a:r>
            <a:r>
              <a:rPr lang="en-US" dirty="0" err="1" smtClean="0"/>
              <a:t>partão</a:t>
            </a:r>
            <a:r>
              <a:rPr lang="en-US" dirty="0" smtClean="0"/>
              <a:t>, </a:t>
            </a:r>
            <a:r>
              <a:rPr lang="en-US" dirty="0" err="1" smtClean="0"/>
              <a:t>jacto</a:t>
            </a:r>
            <a:r>
              <a:rPr lang="en-US" dirty="0" smtClean="0"/>
              <a:t>)&lt;0.3</a:t>
            </a:r>
          </a:p>
          <a:p>
            <a:r>
              <a:rPr lang="en-US" dirty="0" err="1" smtClean="0"/>
              <a:t>Algoritmo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Q</a:t>
            </a:r>
            <a:r>
              <a:rPr lang="en-US" baseline="-25000" dirty="0" err="1" smtClean="0"/>
              <a:t>j</a:t>
            </a:r>
            <a:r>
              <a:rPr lang="en-US" dirty="0"/>
              <a:t>=1/</a:t>
            </a:r>
            <a:r>
              <a:rPr lang="en-US" dirty="0" err="1"/>
              <a:t>p</a:t>
            </a:r>
            <a:r>
              <a:rPr lang="en-US" baseline="-25000" dirty="0" err="1"/>
              <a:t>T,j</a:t>
            </a:r>
            <a:r>
              <a:rPr lang="en-US" baseline="30000" dirty="0" err="1"/>
              <a:t>k</a:t>
            </a:r>
            <a:r>
              <a:rPr lang="en-US" dirty="0"/>
              <a:t> </a:t>
            </a:r>
            <a:r>
              <a:rPr lang="en-US" dirty="0" err="1"/>
              <a:t>Σ</a:t>
            </a:r>
            <a:r>
              <a:rPr lang="en-US" baseline="-25000" dirty="0" err="1"/>
              <a:t>i</a:t>
            </a:r>
            <a:r>
              <a:rPr lang="en-US" baseline="30000" dirty="0" err="1"/>
              <a:t>trks</a:t>
            </a:r>
            <a:r>
              <a:rPr lang="en-US" dirty="0" err="1"/>
              <a:t>q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baseline="-25000" dirty="0" err="1"/>
              <a:t>T,i</a:t>
            </a:r>
            <a:r>
              <a:rPr lang="en-US" baseline="30000" dirty="0" err="1"/>
              <a:t>k</a:t>
            </a:r>
            <a:endParaRPr lang="en-US" baseline="30000" dirty="0"/>
          </a:p>
          <a:p>
            <a:pPr lvl="1"/>
            <a:r>
              <a:rPr lang="en-US" dirty="0" err="1" smtClean="0"/>
              <a:t>Parâmetro</a:t>
            </a:r>
            <a:r>
              <a:rPr lang="en-US" dirty="0" smtClean="0"/>
              <a:t> k=0.5</a:t>
            </a:r>
          </a:p>
          <a:p>
            <a:r>
              <a:rPr lang="en-US" dirty="0" smtClean="0"/>
              <a:t>Cortes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jactos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constit</a:t>
            </a:r>
            <a:r>
              <a:rPr lang="en-US" dirty="0" smtClean="0"/>
              <a:t> &gt; 0.5GeV</a:t>
            </a:r>
          </a:p>
          <a:p>
            <a:pPr lvl="1"/>
            <a:r>
              <a:rPr lang="en-US" dirty="0" smtClean="0"/>
              <a:t>|</a:t>
            </a:r>
            <a:r>
              <a:rPr lang="en-US" dirty="0" err="1" smtClean="0"/>
              <a:t>η</a:t>
            </a:r>
            <a:r>
              <a:rPr lang="en-US" baseline="-25000" dirty="0" err="1" smtClean="0"/>
              <a:t>constit</a:t>
            </a:r>
            <a:r>
              <a:rPr lang="en-US" dirty="0" smtClean="0"/>
              <a:t>|&lt;2.5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jet</a:t>
            </a:r>
            <a:r>
              <a:rPr lang="en-US" dirty="0" smtClean="0"/>
              <a:t>&gt;10GeV</a:t>
            </a:r>
            <a:endParaRPr lang="en-US" dirty="0"/>
          </a:p>
        </p:txBody>
      </p:sp>
      <p:pic>
        <p:nvPicPr>
          <p:cNvPr id="4" name="Picture 3" descr="plots3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96998" y="1334028"/>
            <a:ext cx="4822963" cy="499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194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47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4114" cy="1143000"/>
          </a:xfrm>
        </p:spPr>
        <p:txBody>
          <a:bodyPr/>
          <a:lstStyle/>
          <a:p>
            <a:r>
              <a:rPr lang="en-US" dirty="0" smtClean="0"/>
              <a:t>Rob </a:t>
            </a:r>
            <a:r>
              <a:rPr lang="en-US" dirty="0" err="1" smtClean="0"/>
              <a:t>Cantrill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08813"/>
            <a:ext cx="8229600" cy="19173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Novo postdoc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começar</a:t>
            </a:r>
            <a:r>
              <a:rPr lang="en-US" dirty="0" smtClean="0"/>
              <a:t> no LIP no </a:t>
            </a:r>
            <a:r>
              <a:rPr lang="en-US" dirty="0" err="1" smtClean="0"/>
              <a:t>fim</a:t>
            </a:r>
            <a:r>
              <a:rPr lang="en-US" dirty="0" smtClean="0"/>
              <a:t> de </a:t>
            </a:r>
            <a:r>
              <a:rPr lang="en-US" dirty="0" err="1" smtClean="0"/>
              <a:t>Abril</a:t>
            </a:r>
            <a:endParaRPr lang="en-US" dirty="0" smtClean="0"/>
          </a:p>
          <a:p>
            <a:r>
              <a:rPr lang="en-US" dirty="0" err="1" smtClean="0"/>
              <a:t>Vem</a:t>
            </a:r>
            <a:r>
              <a:rPr lang="en-US" dirty="0" smtClean="0"/>
              <a:t> do Royal Holloway e </a:t>
            </a:r>
            <a:r>
              <a:rPr lang="en-US" dirty="0" err="1" smtClean="0"/>
              <a:t>trabalhou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H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err="1" smtClean="0"/>
              <a:t>γγ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ATLAS, no canal de Vector Boson Fusion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1314" y="367441"/>
            <a:ext cx="5080000" cy="33782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893402" y="921456"/>
            <a:ext cx="1506620" cy="1668583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99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Outros </a:t>
            </a:r>
            <a:r>
              <a:rPr lang="en-US" dirty="0" err="1" smtClean="0"/>
              <a:t>assuntos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Reunião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Coimbra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próxima</a:t>
            </a:r>
            <a:r>
              <a:rPr lang="en-US" dirty="0" smtClean="0"/>
              <a:t> </a:t>
            </a:r>
            <a:r>
              <a:rPr lang="en-US" dirty="0" err="1" smtClean="0"/>
              <a:t>semana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Reunião</a:t>
            </a:r>
            <a:r>
              <a:rPr lang="en-US" dirty="0" smtClean="0"/>
              <a:t> de ATLAS@LIP no </a:t>
            </a:r>
            <a:r>
              <a:rPr lang="en-US" dirty="0" err="1" smtClean="0"/>
              <a:t>próximo</a:t>
            </a:r>
            <a:r>
              <a:rPr lang="en-US" dirty="0" smtClean="0"/>
              <a:t> </a:t>
            </a:r>
            <a:r>
              <a:rPr lang="en-US" dirty="0" err="1" smtClean="0"/>
              <a:t>mês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 err="1" smtClean="0"/>
              <a:t>ainda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definida</a:t>
            </a:r>
            <a:r>
              <a:rPr lang="en-US" dirty="0" smtClean="0"/>
              <a:t>, mas </a:t>
            </a:r>
            <a:r>
              <a:rPr lang="en-US" dirty="0" err="1" smtClean="0"/>
              <a:t>vão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regulares</a:t>
            </a:r>
            <a:endParaRPr lang="en-US" dirty="0" smtClean="0"/>
          </a:p>
          <a:p>
            <a:pPr lvl="1"/>
            <a:r>
              <a:rPr lang="en-US" dirty="0" smtClean="0"/>
              <a:t>Era </a:t>
            </a:r>
            <a:r>
              <a:rPr lang="en-US" dirty="0" err="1" smtClean="0"/>
              <a:t>bom</a:t>
            </a:r>
            <a:r>
              <a:rPr lang="en-US" dirty="0" smtClean="0"/>
              <a:t> </a:t>
            </a:r>
            <a:r>
              <a:rPr lang="en-US" dirty="0" err="1" smtClean="0"/>
              <a:t>prepararmos</a:t>
            </a:r>
            <a:r>
              <a:rPr lang="en-US" dirty="0" smtClean="0"/>
              <a:t> </a:t>
            </a:r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apresentações</a:t>
            </a:r>
            <a:r>
              <a:rPr lang="en-US" dirty="0" smtClean="0"/>
              <a:t> </a:t>
            </a:r>
            <a:r>
              <a:rPr lang="en-US" dirty="0" err="1" smtClean="0"/>
              <a:t>curtas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Data-driven </a:t>
            </a:r>
            <a:r>
              <a:rPr lang="en-US" dirty="0" err="1" smtClean="0"/>
              <a:t>Z+jets</a:t>
            </a:r>
            <a:r>
              <a:rPr lang="en-US" dirty="0" smtClean="0"/>
              <a:t> corrections</a:t>
            </a:r>
          </a:p>
          <a:p>
            <a:pPr lvl="2"/>
            <a:r>
              <a:rPr lang="en-US" dirty="0" err="1" smtClean="0"/>
              <a:t>Trabalho</a:t>
            </a:r>
            <a:r>
              <a:rPr lang="en-US" dirty="0" smtClean="0"/>
              <a:t> no </a:t>
            </a:r>
            <a:r>
              <a:rPr lang="en-US" dirty="0" err="1" smtClean="0"/>
              <a:t>código</a:t>
            </a:r>
            <a:endParaRPr lang="en-US" dirty="0" smtClean="0"/>
          </a:p>
          <a:p>
            <a:pPr lvl="2"/>
            <a:r>
              <a:rPr lang="en-US" dirty="0" err="1" smtClean="0"/>
              <a:t>Trabalho</a:t>
            </a:r>
            <a:r>
              <a:rPr lang="en-US" dirty="0" smtClean="0"/>
              <a:t> da </a:t>
            </a:r>
            <a:r>
              <a:rPr lang="en-US" dirty="0" err="1" smtClean="0"/>
              <a:t>carga</a:t>
            </a:r>
            <a:r>
              <a:rPr lang="en-US" dirty="0" smtClean="0"/>
              <a:t> de </a:t>
            </a:r>
            <a:r>
              <a:rPr lang="en-US" dirty="0" err="1" smtClean="0"/>
              <a:t>jactos</a:t>
            </a:r>
            <a:r>
              <a:rPr lang="en-US" dirty="0" smtClean="0"/>
              <a:t> </a:t>
            </a:r>
          </a:p>
          <a:p>
            <a:r>
              <a:rPr lang="en-US" dirty="0" err="1"/>
              <a:t>Lembrar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Facturas</a:t>
            </a:r>
            <a:r>
              <a:rPr lang="en-US" dirty="0"/>
              <a:t> das </a:t>
            </a:r>
            <a:r>
              <a:rPr lang="en-US" dirty="0" err="1"/>
              <a:t>Jornadas</a:t>
            </a:r>
            <a:r>
              <a:rPr lang="en-US" dirty="0"/>
              <a:t> do LIP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 smtClean="0"/>
              <a:t>Lisboa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0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4894</TotalTime>
  <Words>197</Words>
  <Application>Microsoft Macintosh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ttH@LIP News</vt:lpstr>
      <vt:lpstr>PowerPoint Presentation</vt:lpstr>
      <vt:lpstr>Planos de HSG8 – plenário de hoje</vt:lpstr>
      <vt:lpstr>PowerPoint Presentation</vt:lpstr>
      <vt:lpstr>Estudo da composição e carga de jactos</vt:lpstr>
      <vt:lpstr>Resultados preliminares</vt:lpstr>
      <vt:lpstr>PowerPoint Presentation</vt:lpstr>
      <vt:lpstr>Rob Cantrill</vt:lpstr>
      <vt:lpstr>Outros assuntos…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Goncalo</dc:creator>
  <cp:lastModifiedBy>Ricardo Goncalo</cp:lastModifiedBy>
  <cp:revision>12</cp:revision>
  <dcterms:created xsi:type="dcterms:W3CDTF">2014-03-18T16:38:21Z</dcterms:created>
  <dcterms:modified xsi:type="dcterms:W3CDTF">2014-04-13T15:54:59Z</dcterms:modified>
</cp:coreProperties>
</file>