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62" r:id="rId4"/>
    <p:sldId id="263" r:id="rId5"/>
    <p:sldId id="257" r:id="rId6"/>
    <p:sldId id="261" r:id="rId7"/>
    <p:sldId id="264" r:id="rId8"/>
    <p:sldId id="259" r:id="rId9"/>
    <p:sldId id="260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30" d="100"/>
          <a:sy n="30" d="100"/>
        </p:scale>
        <p:origin x="-252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8A708-EC12-5944-80F7-104A13BBD9E0}" type="datetimeFigureOut">
              <a:rPr lang="en-US" smtClean="0"/>
              <a:t>4/11/14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9D410-97B8-034A-B932-3884A7B0C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052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8A708-EC12-5944-80F7-104A13BBD9E0}" type="datetimeFigureOut">
              <a:rPr lang="en-US" smtClean="0"/>
              <a:t>4/11/14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9D410-97B8-034A-B932-3884A7B0C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920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8A708-EC12-5944-80F7-104A13BBD9E0}" type="datetimeFigureOut">
              <a:rPr lang="en-US" smtClean="0"/>
              <a:t>4/11/14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9D410-97B8-034A-B932-3884A7B0C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173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8A708-EC12-5944-80F7-104A13BBD9E0}" type="datetimeFigureOut">
              <a:rPr lang="en-US" smtClean="0"/>
              <a:t>4/11/14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9D410-97B8-034A-B932-3884A7B0C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7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8A708-EC12-5944-80F7-104A13BBD9E0}" type="datetimeFigureOut">
              <a:rPr lang="en-US" smtClean="0"/>
              <a:t>4/11/14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9D410-97B8-034A-B932-3884A7B0C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110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8A708-EC12-5944-80F7-104A13BBD9E0}" type="datetimeFigureOut">
              <a:rPr lang="en-US" smtClean="0"/>
              <a:t>4/11/14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9D410-97B8-034A-B932-3884A7B0C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789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8A708-EC12-5944-80F7-104A13BBD9E0}" type="datetimeFigureOut">
              <a:rPr lang="en-US" smtClean="0"/>
              <a:t>4/11/14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9D410-97B8-034A-B932-3884A7B0C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963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8A708-EC12-5944-80F7-104A13BBD9E0}" type="datetimeFigureOut">
              <a:rPr lang="en-US" smtClean="0"/>
              <a:t>4/11/14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9D410-97B8-034A-B932-3884A7B0C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52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8A708-EC12-5944-80F7-104A13BBD9E0}" type="datetimeFigureOut">
              <a:rPr lang="en-US" smtClean="0"/>
              <a:t>4/11/14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9D410-97B8-034A-B932-3884A7B0C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572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8A708-EC12-5944-80F7-104A13BBD9E0}" type="datetimeFigureOut">
              <a:rPr lang="en-US" smtClean="0"/>
              <a:t>4/11/14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9D410-97B8-034A-B932-3884A7B0C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159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8A708-EC12-5944-80F7-104A13BBD9E0}" type="datetimeFigureOut">
              <a:rPr lang="en-US" smtClean="0"/>
              <a:t>4/11/14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9D410-97B8-034A-B932-3884A7B0C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640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78A708-EC12-5944-80F7-104A13BBD9E0}" type="datetimeFigureOut">
              <a:rPr lang="en-US" smtClean="0"/>
              <a:t>4/11/14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29D410-97B8-034A-B932-3884A7B0C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674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ttH@LIP</a:t>
            </a:r>
            <a:r>
              <a:rPr lang="en-US" dirty="0" smtClean="0"/>
              <a:t> News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546162"/>
            <a:ext cx="6400800" cy="1752600"/>
          </a:xfrm>
        </p:spPr>
        <p:txBody>
          <a:bodyPr/>
          <a:lstStyle/>
          <a:p>
            <a:r>
              <a:rPr lang="en-US" dirty="0" smtClean="0"/>
              <a:t>Ricardo </a:t>
            </a:r>
            <a:r>
              <a:rPr lang="en-US" dirty="0" err="1" smtClean="0"/>
              <a:t>Gonçalo</a:t>
            </a:r>
            <a:endParaRPr lang="en-US" dirty="0" smtClean="0"/>
          </a:p>
          <a:p>
            <a:r>
              <a:rPr lang="en-US" dirty="0" smtClean="0"/>
              <a:t>2 </a:t>
            </a:r>
            <a:r>
              <a:rPr lang="en-US" dirty="0" err="1" smtClean="0"/>
              <a:t>Abril</a:t>
            </a:r>
            <a:r>
              <a:rPr lang="en-US" dirty="0" smtClean="0"/>
              <a:t> 2014</a:t>
            </a:r>
          </a:p>
          <a:p>
            <a:r>
              <a:rPr lang="en-US" dirty="0" err="1" smtClean="0"/>
              <a:t>ttH@LIP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608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7800"/>
            <a:ext cx="9144000" cy="647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1718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68400"/>
            <a:ext cx="9144000" cy="4505211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93762"/>
          </a:xfrm>
        </p:spPr>
        <p:txBody>
          <a:bodyPr/>
          <a:lstStyle/>
          <a:p>
            <a:r>
              <a:rPr lang="en-US" dirty="0" err="1" smtClean="0"/>
              <a:t>Planos</a:t>
            </a:r>
            <a:r>
              <a:rPr lang="en-US" dirty="0" smtClean="0"/>
              <a:t> de HSG8 – </a:t>
            </a:r>
            <a:r>
              <a:rPr lang="en-US" dirty="0" err="1" smtClean="0"/>
              <a:t>plenário</a:t>
            </a:r>
            <a:r>
              <a:rPr lang="en-US" dirty="0" smtClean="0"/>
              <a:t> de </a:t>
            </a:r>
            <a:r>
              <a:rPr lang="en-US" dirty="0" err="1" smtClean="0"/>
              <a:t>hoje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276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312" y="314078"/>
            <a:ext cx="8068753" cy="640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14822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577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Estudo</a:t>
            </a:r>
            <a:r>
              <a:rPr lang="en-US" dirty="0"/>
              <a:t> da </a:t>
            </a:r>
            <a:r>
              <a:rPr lang="en-US" dirty="0" err="1"/>
              <a:t>composição</a:t>
            </a:r>
            <a:r>
              <a:rPr lang="en-US" dirty="0"/>
              <a:t> e </a:t>
            </a:r>
            <a:r>
              <a:rPr lang="en-US" dirty="0" err="1"/>
              <a:t>carga</a:t>
            </a:r>
            <a:r>
              <a:rPr lang="en-US" dirty="0"/>
              <a:t> de </a:t>
            </a:r>
            <a:r>
              <a:rPr lang="en-US" dirty="0" err="1"/>
              <a:t>jactos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689118" cy="4525963"/>
          </a:xfrm>
        </p:spPr>
        <p:txBody>
          <a:bodyPr/>
          <a:lstStyle/>
          <a:p>
            <a:r>
              <a:rPr lang="en-US" dirty="0" smtClean="0"/>
              <a:t>A </a:t>
            </a:r>
            <a:r>
              <a:rPr lang="en-US" dirty="0" err="1" smtClean="0"/>
              <a:t>carga</a:t>
            </a:r>
            <a:r>
              <a:rPr lang="en-US" dirty="0" smtClean="0"/>
              <a:t> do </a:t>
            </a:r>
            <a:r>
              <a:rPr lang="en-US" dirty="0" err="1" smtClean="0"/>
              <a:t>partão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inicia</a:t>
            </a:r>
            <a:r>
              <a:rPr lang="en-US" dirty="0" smtClean="0"/>
              <a:t> um </a:t>
            </a:r>
            <a:r>
              <a:rPr lang="en-US" dirty="0" err="1" smtClean="0"/>
              <a:t>jacto</a:t>
            </a:r>
            <a:r>
              <a:rPr lang="en-US" dirty="0" smtClean="0"/>
              <a:t> </a:t>
            </a:r>
            <a:r>
              <a:rPr lang="en-US" dirty="0" err="1" smtClean="0"/>
              <a:t>é</a:t>
            </a:r>
            <a:r>
              <a:rPr lang="en-US" dirty="0" smtClean="0"/>
              <a:t> </a:t>
            </a:r>
            <a:r>
              <a:rPr lang="en-US" dirty="0" err="1" smtClean="0"/>
              <a:t>difícil</a:t>
            </a:r>
            <a:r>
              <a:rPr lang="en-US" dirty="0" smtClean="0"/>
              <a:t> de </a:t>
            </a:r>
            <a:r>
              <a:rPr lang="en-US" dirty="0" err="1" smtClean="0"/>
              <a:t>determinar</a:t>
            </a:r>
            <a:endParaRPr lang="en-US" dirty="0" smtClean="0"/>
          </a:p>
          <a:p>
            <a:r>
              <a:rPr lang="en-US" dirty="0" smtClean="0"/>
              <a:t>Um </a:t>
            </a:r>
            <a:r>
              <a:rPr lang="en-US" dirty="0" err="1" smtClean="0"/>
              <a:t>algoritmo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 err="1" smtClean="0"/>
              <a:t>Q</a:t>
            </a:r>
            <a:r>
              <a:rPr lang="en-US" baseline="-25000" dirty="0" err="1" smtClean="0"/>
              <a:t>j</a:t>
            </a:r>
            <a:r>
              <a:rPr lang="en-US" dirty="0" smtClean="0"/>
              <a:t>=</a:t>
            </a:r>
            <a:r>
              <a:rPr lang="en-US" dirty="0"/>
              <a:t>1</a:t>
            </a:r>
            <a:r>
              <a:rPr lang="en-US" dirty="0" smtClean="0"/>
              <a:t>/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T,j</a:t>
            </a:r>
            <a:r>
              <a:rPr lang="en-US" baseline="30000" dirty="0" err="1" smtClean="0"/>
              <a:t>k</a:t>
            </a:r>
            <a:r>
              <a:rPr lang="en-US" dirty="0" smtClean="0"/>
              <a:t> </a:t>
            </a:r>
            <a:r>
              <a:rPr lang="en-US" dirty="0" err="1" smtClean="0"/>
              <a:t>Σ</a:t>
            </a:r>
            <a:r>
              <a:rPr lang="en-US" baseline="-25000" dirty="0" err="1" smtClean="0"/>
              <a:t>i</a:t>
            </a:r>
            <a:r>
              <a:rPr lang="en-US" baseline="30000" dirty="0" err="1" smtClean="0"/>
              <a:t>trks</a:t>
            </a:r>
            <a:r>
              <a:rPr lang="en-US" dirty="0" err="1" smtClean="0"/>
              <a:t>q</a:t>
            </a:r>
            <a:r>
              <a:rPr lang="en-US" baseline="-25000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T,i</a:t>
            </a:r>
            <a:r>
              <a:rPr lang="en-US" baseline="30000" dirty="0" err="1" smtClean="0"/>
              <a:t>k</a:t>
            </a:r>
            <a:endParaRPr lang="en-US" baseline="30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49700" y="1417638"/>
            <a:ext cx="5194300" cy="524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65233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Resultados</a:t>
            </a:r>
            <a:r>
              <a:rPr lang="en-US" dirty="0" smtClean="0"/>
              <a:t> </a:t>
            </a:r>
            <a:r>
              <a:rPr lang="en-US" dirty="0" err="1" smtClean="0"/>
              <a:t>preliminares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382" y="1600201"/>
            <a:ext cx="3685616" cy="4737924"/>
          </a:xfrm>
        </p:spPr>
        <p:txBody>
          <a:bodyPr>
            <a:normAutofit fontScale="85000" lnSpcReduction="10000"/>
          </a:bodyPr>
          <a:lstStyle/>
          <a:p>
            <a:r>
              <a:rPr lang="en-US" dirty="0" err="1" smtClean="0"/>
              <a:t>Referência</a:t>
            </a:r>
            <a:r>
              <a:rPr lang="en-US" dirty="0" smtClean="0"/>
              <a:t> (</a:t>
            </a:r>
            <a:r>
              <a:rPr lang="en-US" dirty="0" err="1" smtClean="0"/>
              <a:t>Q</a:t>
            </a:r>
            <a:r>
              <a:rPr lang="en-US" baseline="-25000" dirty="0" err="1" smtClean="0"/>
              <a:t>j</a:t>
            </a:r>
            <a:r>
              <a:rPr lang="en-US" baseline="30000" dirty="0" err="1" smtClean="0"/>
              <a:t>true</a:t>
            </a:r>
            <a:r>
              <a:rPr lang="en-US" dirty="0" smtClean="0"/>
              <a:t>):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dirty="0" err="1" smtClean="0"/>
              <a:t>carga</a:t>
            </a:r>
            <a:r>
              <a:rPr lang="en-US" dirty="0" smtClean="0"/>
              <a:t> do </a:t>
            </a:r>
            <a:r>
              <a:rPr lang="en-US" dirty="0" err="1" smtClean="0"/>
              <a:t>partão</a:t>
            </a:r>
            <a:r>
              <a:rPr lang="en-US" dirty="0" smtClean="0"/>
              <a:t> de </a:t>
            </a:r>
            <a:r>
              <a:rPr lang="en-US" dirty="0" err="1" smtClean="0"/>
              <a:t>mais</a:t>
            </a:r>
            <a:r>
              <a:rPr lang="en-US" dirty="0" smtClean="0"/>
              <a:t> alto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ΔR(</a:t>
            </a:r>
            <a:r>
              <a:rPr lang="en-US" dirty="0" err="1" smtClean="0"/>
              <a:t>partão</a:t>
            </a:r>
            <a:r>
              <a:rPr lang="en-US" dirty="0" smtClean="0"/>
              <a:t>, </a:t>
            </a:r>
            <a:r>
              <a:rPr lang="en-US" dirty="0" err="1" smtClean="0"/>
              <a:t>jacto</a:t>
            </a:r>
            <a:r>
              <a:rPr lang="en-US" dirty="0" smtClean="0"/>
              <a:t>)&lt;0.3</a:t>
            </a:r>
          </a:p>
          <a:p>
            <a:r>
              <a:rPr lang="en-US" dirty="0" err="1" smtClean="0"/>
              <a:t>Algoritmo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Q</a:t>
            </a:r>
            <a:r>
              <a:rPr lang="en-US" baseline="-25000" dirty="0" err="1" smtClean="0"/>
              <a:t>j</a:t>
            </a:r>
            <a:r>
              <a:rPr lang="en-US" dirty="0"/>
              <a:t>=1/</a:t>
            </a:r>
            <a:r>
              <a:rPr lang="en-US" dirty="0" err="1"/>
              <a:t>p</a:t>
            </a:r>
            <a:r>
              <a:rPr lang="en-US" baseline="-25000" dirty="0" err="1"/>
              <a:t>T,j</a:t>
            </a:r>
            <a:r>
              <a:rPr lang="en-US" baseline="30000" dirty="0" err="1"/>
              <a:t>k</a:t>
            </a:r>
            <a:r>
              <a:rPr lang="en-US" dirty="0"/>
              <a:t> </a:t>
            </a:r>
            <a:r>
              <a:rPr lang="en-US" dirty="0" err="1"/>
              <a:t>Σ</a:t>
            </a:r>
            <a:r>
              <a:rPr lang="en-US" baseline="-25000" dirty="0" err="1"/>
              <a:t>i</a:t>
            </a:r>
            <a:r>
              <a:rPr lang="en-US" baseline="30000" dirty="0" err="1"/>
              <a:t>trks</a:t>
            </a:r>
            <a:r>
              <a:rPr lang="en-US" dirty="0" err="1"/>
              <a:t>q</a:t>
            </a:r>
            <a:r>
              <a:rPr lang="en-US" baseline="-25000" dirty="0" err="1"/>
              <a:t>i</a:t>
            </a:r>
            <a:r>
              <a:rPr lang="en-US" dirty="0"/>
              <a:t> </a:t>
            </a:r>
            <a:r>
              <a:rPr lang="en-US" dirty="0" err="1"/>
              <a:t>p</a:t>
            </a:r>
            <a:r>
              <a:rPr lang="en-US" baseline="-25000" dirty="0" err="1"/>
              <a:t>T,i</a:t>
            </a:r>
            <a:r>
              <a:rPr lang="en-US" baseline="30000" dirty="0" err="1"/>
              <a:t>k</a:t>
            </a:r>
            <a:endParaRPr lang="en-US" baseline="30000" dirty="0"/>
          </a:p>
          <a:p>
            <a:pPr lvl="1"/>
            <a:r>
              <a:rPr lang="en-US" dirty="0" err="1" smtClean="0"/>
              <a:t>Parâmetro</a:t>
            </a:r>
            <a:r>
              <a:rPr lang="en-US" dirty="0" smtClean="0"/>
              <a:t> k=0.5</a:t>
            </a:r>
          </a:p>
          <a:p>
            <a:r>
              <a:rPr lang="en-US" dirty="0" smtClean="0"/>
              <a:t>Cortes </a:t>
            </a: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jactos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p</a:t>
            </a:r>
            <a:r>
              <a:rPr lang="en-US" baseline="-25000" dirty="0" err="1" smtClean="0"/>
              <a:t>T</a:t>
            </a:r>
            <a:r>
              <a:rPr lang="en-US" baseline="30000" dirty="0" err="1" smtClean="0"/>
              <a:t>constit</a:t>
            </a:r>
            <a:r>
              <a:rPr lang="en-US" dirty="0" smtClean="0"/>
              <a:t> &gt; 0.5GeV</a:t>
            </a:r>
          </a:p>
          <a:p>
            <a:pPr lvl="1"/>
            <a:r>
              <a:rPr lang="en-US" dirty="0" smtClean="0"/>
              <a:t>|</a:t>
            </a:r>
            <a:r>
              <a:rPr lang="en-US" dirty="0" err="1" smtClean="0"/>
              <a:t>η</a:t>
            </a:r>
            <a:r>
              <a:rPr lang="en-US" baseline="-25000" dirty="0" err="1" smtClean="0"/>
              <a:t>constit</a:t>
            </a:r>
            <a:r>
              <a:rPr lang="en-US" dirty="0" smtClean="0"/>
              <a:t>|&lt;2.5</a:t>
            </a:r>
          </a:p>
          <a:p>
            <a:pPr lvl="1"/>
            <a:r>
              <a:rPr lang="en-US" dirty="0" err="1" smtClean="0"/>
              <a:t>p</a:t>
            </a:r>
            <a:r>
              <a:rPr lang="en-US" baseline="-25000" dirty="0" err="1" smtClean="0"/>
              <a:t>T</a:t>
            </a:r>
            <a:r>
              <a:rPr lang="en-US" baseline="30000" dirty="0" err="1" smtClean="0"/>
              <a:t>jet</a:t>
            </a:r>
            <a:r>
              <a:rPr lang="en-US" dirty="0" smtClean="0"/>
              <a:t>&gt;10GeV</a:t>
            </a:r>
            <a:endParaRPr lang="en-US" dirty="0"/>
          </a:p>
        </p:txBody>
      </p:sp>
      <p:pic>
        <p:nvPicPr>
          <p:cNvPr id="4" name="Picture 3" descr="plots3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896998" y="1334028"/>
            <a:ext cx="4822963" cy="4990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81948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5478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274114" cy="1143000"/>
          </a:xfrm>
        </p:spPr>
        <p:txBody>
          <a:bodyPr/>
          <a:lstStyle/>
          <a:p>
            <a:r>
              <a:rPr lang="en-US" dirty="0" smtClean="0"/>
              <a:t>Rob </a:t>
            </a:r>
            <a:r>
              <a:rPr lang="en-US" dirty="0" err="1" smtClean="0"/>
              <a:t>Cantrill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08813"/>
            <a:ext cx="8229600" cy="191735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Novo postdoc </a:t>
            </a:r>
            <a:r>
              <a:rPr lang="en-US" dirty="0" err="1" smtClean="0"/>
              <a:t>vai</a:t>
            </a:r>
            <a:r>
              <a:rPr lang="en-US" dirty="0" smtClean="0"/>
              <a:t> </a:t>
            </a:r>
            <a:r>
              <a:rPr lang="en-US" dirty="0" err="1" smtClean="0"/>
              <a:t>começar</a:t>
            </a:r>
            <a:r>
              <a:rPr lang="en-US" dirty="0" smtClean="0"/>
              <a:t> no LIP no </a:t>
            </a:r>
            <a:r>
              <a:rPr lang="en-US" dirty="0" err="1" smtClean="0"/>
              <a:t>fim</a:t>
            </a:r>
            <a:r>
              <a:rPr lang="en-US" dirty="0" smtClean="0"/>
              <a:t> de </a:t>
            </a:r>
            <a:r>
              <a:rPr lang="en-US" dirty="0" err="1" smtClean="0"/>
              <a:t>Abril</a:t>
            </a:r>
            <a:endParaRPr lang="en-US" dirty="0" smtClean="0"/>
          </a:p>
          <a:p>
            <a:r>
              <a:rPr lang="en-US" dirty="0" err="1" smtClean="0"/>
              <a:t>Vem</a:t>
            </a:r>
            <a:r>
              <a:rPr lang="en-US" dirty="0" smtClean="0"/>
              <a:t> do Royal Holloway e </a:t>
            </a:r>
            <a:r>
              <a:rPr lang="en-US" dirty="0" err="1" smtClean="0"/>
              <a:t>trabalhou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análise</a:t>
            </a:r>
            <a:r>
              <a:rPr lang="en-US" dirty="0" smtClean="0"/>
              <a:t> de </a:t>
            </a:r>
            <a:r>
              <a:rPr lang="en-US" dirty="0" err="1" smtClean="0"/>
              <a:t>H</a:t>
            </a:r>
            <a:r>
              <a:rPr lang="en-US" dirty="0" err="1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dirty="0" err="1" smtClean="0"/>
              <a:t>γγ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ATLAS, no canal de Vector Boson Fusion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1314" y="367441"/>
            <a:ext cx="5080000" cy="3378200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4893402" y="921456"/>
            <a:ext cx="1506620" cy="1668583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1992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Outros </a:t>
            </a:r>
            <a:r>
              <a:rPr lang="en-US" dirty="0" err="1" smtClean="0"/>
              <a:t>assuntos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/>
              <a:t>Reunião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Coimbra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próxima</a:t>
            </a:r>
            <a:r>
              <a:rPr lang="en-US" dirty="0" smtClean="0"/>
              <a:t> </a:t>
            </a:r>
            <a:r>
              <a:rPr lang="en-US" dirty="0" err="1" smtClean="0"/>
              <a:t>semana</a:t>
            </a:r>
            <a:r>
              <a:rPr lang="en-US" dirty="0" smtClean="0"/>
              <a:t>? </a:t>
            </a:r>
          </a:p>
          <a:p>
            <a:r>
              <a:rPr lang="en-US" dirty="0" err="1" smtClean="0"/>
              <a:t>Reunião</a:t>
            </a:r>
            <a:r>
              <a:rPr lang="en-US" dirty="0" smtClean="0"/>
              <a:t> de ATLAS@LIP no </a:t>
            </a:r>
            <a:r>
              <a:rPr lang="en-US" dirty="0" err="1" smtClean="0"/>
              <a:t>próximo</a:t>
            </a:r>
            <a:r>
              <a:rPr lang="en-US" dirty="0" smtClean="0"/>
              <a:t> </a:t>
            </a:r>
            <a:r>
              <a:rPr lang="en-US" dirty="0" err="1" smtClean="0"/>
              <a:t>mês</a:t>
            </a:r>
            <a:r>
              <a:rPr lang="en-US" dirty="0" smtClean="0"/>
              <a:t> 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ata </a:t>
            </a:r>
            <a:r>
              <a:rPr lang="en-US" dirty="0" err="1" smtClean="0"/>
              <a:t>ainda</a:t>
            </a:r>
            <a:r>
              <a:rPr lang="en-US" dirty="0" smtClean="0"/>
              <a:t>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definida</a:t>
            </a:r>
            <a:r>
              <a:rPr lang="en-US" dirty="0" smtClean="0"/>
              <a:t>, mas </a:t>
            </a:r>
            <a:r>
              <a:rPr lang="en-US" dirty="0" err="1" smtClean="0"/>
              <a:t>vão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regulares</a:t>
            </a:r>
            <a:endParaRPr lang="en-US" dirty="0" smtClean="0"/>
          </a:p>
          <a:p>
            <a:pPr lvl="1"/>
            <a:r>
              <a:rPr lang="en-US" dirty="0" smtClean="0"/>
              <a:t>Era </a:t>
            </a:r>
            <a:r>
              <a:rPr lang="en-US" dirty="0" err="1" smtClean="0"/>
              <a:t>bom</a:t>
            </a:r>
            <a:r>
              <a:rPr lang="en-US" dirty="0" smtClean="0"/>
              <a:t> </a:t>
            </a:r>
            <a:r>
              <a:rPr lang="en-US" dirty="0" err="1" smtClean="0"/>
              <a:t>prepararmos</a:t>
            </a:r>
            <a:r>
              <a:rPr lang="en-US" dirty="0" smtClean="0"/>
              <a:t> </a:t>
            </a:r>
            <a:r>
              <a:rPr lang="en-US" dirty="0" err="1" smtClean="0"/>
              <a:t>algumas</a:t>
            </a:r>
            <a:r>
              <a:rPr lang="en-US" dirty="0" smtClean="0"/>
              <a:t> </a:t>
            </a:r>
            <a:r>
              <a:rPr lang="en-US" dirty="0" err="1" smtClean="0"/>
              <a:t>apresentações</a:t>
            </a:r>
            <a:r>
              <a:rPr lang="en-US" dirty="0" smtClean="0"/>
              <a:t> </a:t>
            </a:r>
            <a:r>
              <a:rPr lang="en-US" dirty="0" err="1" smtClean="0"/>
              <a:t>curtas</a:t>
            </a:r>
            <a:r>
              <a:rPr lang="en-US" dirty="0" smtClean="0"/>
              <a:t>:</a:t>
            </a:r>
          </a:p>
          <a:p>
            <a:pPr lvl="2"/>
            <a:r>
              <a:rPr lang="en-US" dirty="0" smtClean="0"/>
              <a:t>Data-driven </a:t>
            </a:r>
            <a:r>
              <a:rPr lang="en-US" dirty="0" err="1" smtClean="0"/>
              <a:t>Z+jets</a:t>
            </a:r>
            <a:r>
              <a:rPr lang="en-US" dirty="0" smtClean="0"/>
              <a:t> corrections</a:t>
            </a:r>
          </a:p>
          <a:p>
            <a:pPr lvl="2"/>
            <a:r>
              <a:rPr lang="en-US" dirty="0" err="1" smtClean="0"/>
              <a:t>Trabalho</a:t>
            </a:r>
            <a:r>
              <a:rPr lang="en-US" dirty="0" smtClean="0"/>
              <a:t> no </a:t>
            </a:r>
            <a:r>
              <a:rPr lang="en-US" dirty="0" err="1" smtClean="0"/>
              <a:t>código</a:t>
            </a:r>
            <a:endParaRPr lang="en-US" dirty="0" smtClean="0"/>
          </a:p>
          <a:p>
            <a:pPr lvl="2"/>
            <a:r>
              <a:rPr lang="en-US" dirty="0" err="1" smtClean="0"/>
              <a:t>Trabalho</a:t>
            </a:r>
            <a:r>
              <a:rPr lang="en-US" dirty="0" smtClean="0"/>
              <a:t> da </a:t>
            </a:r>
            <a:r>
              <a:rPr lang="en-US" dirty="0" err="1" smtClean="0"/>
              <a:t>carga</a:t>
            </a:r>
            <a:r>
              <a:rPr lang="en-US" dirty="0" smtClean="0"/>
              <a:t> de </a:t>
            </a:r>
            <a:r>
              <a:rPr lang="en-US" dirty="0" err="1" smtClean="0"/>
              <a:t>jactos</a:t>
            </a:r>
            <a:r>
              <a:rPr lang="en-US" dirty="0" smtClean="0"/>
              <a:t> </a:t>
            </a:r>
          </a:p>
          <a:p>
            <a:r>
              <a:rPr lang="en-US" dirty="0" err="1"/>
              <a:t>Lembrar</a:t>
            </a:r>
            <a:r>
              <a:rPr lang="en-US" dirty="0"/>
              <a:t>:</a:t>
            </a:r>
          </a:p>
          <a:p>
            <a:pPr lvl="1"/>
            <a:r>
              <a:rPr lang="en-US" dirty="0" err="1"/>
              <a:t>Facturas</a:t>
            </a:r>
            <a:r>
              <a:rPr lang="en-US" dirty="0"/>
              <a:t> das </a:t>
            </a:r>
            <a:r>
              <a:rPr lang="en-US" dirty="0" err="1"/>
              <a:t>Jornadas</a:t>
            </a:r>
            <a:r>
              <a:rPr lang="en-US" dirty="0"/>
              <a:t> do LIP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 smtClean="0"/>
              <a:t>Lisboa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803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4894</TotalTime>
  <Words>197</Words>
  <Application>Microsoft Macintosh PowerPoint</Application>
  <PresentationFormat>On-screen Show (4:3)</PresentationFormat>
  <Paragraphs>33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ttH@LIP News</vt:lpstr>
      <vt:lpstr>PowerPoint Presentation</vt:lpstr>
      <vt:lpstr>Planos de HSG8 – plenário de hoje</vt:lpstr>
      <vt:lpstr>PowerPoint Presentation</vt:lpstr>
      <vt:lpstr>Estudo da composição e carga de jactos</vt:lpstr>
      <vt:lpstr>Resultados preliminares</vt:lpstr>
      <vt:lpstr>PowerPoint Presentation</vt:lpstr>
      <vt:lpstr>Rob Cantrill</vt:lpstr>
      <vt:lpstr>Outros assuntos…</vt:lpstr>
    </vt:vector>
  </TitlesOfParts>
  <Company>CERN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Ricardo Goncalo</dc:creator>
  <cp:lastModifiedBy>Ricardo Goncalo</cp:lastModifiedBy>
  <cp:revision>12</cp:revision>
  <dcterms:created xsi:type="dcterms:W3CDTF">2014-03-18T16:38:21Z</dcterms:created>
  <dcterms:modified xsi:type="dcterms:W3CDTF">2014-04-13T15:54:59Z</dcterms:modified>
</cp:coreProperties>
</file>