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A708-EC12-5944-80F7-104A13BBD9E0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ttH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800"/>
            <a:ext cx="9144000" cy="647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7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Estudo</a:t>
            </a:r>
            <a:r>
              <a:rPr lang="en-US" dirty="0"/>
              <a:t> da </a:t>
            </a:r>
            <a:r>
              <a:rPr lang="en-US" dirty="0" err="1"/>
              <a:t>composição</a:t>
            </a:r>
            <a:r>
              <a:rPr lang="en-US" dirty="0"/>
              <a:t> e </a:t>
            </a:r>
            <a:r>
              <a:rPr lang="en-US" dirty="0" err="1"/>
              <a:t>carga</a:t>
            </a:r>
            <a:r>
              <a:rPr lang="en-US" dirty="0"/>
              <a:t> de </a:t>
            </a:r>
            <a:r>
              <a:rPr lang="en-US" dirty="0" err="1"/>
              <a:t>jactos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9118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carga</a:t>
            </a:r>
            <a:r>
              <a:rPr lang="en-US" dirty="0" smtClean="0"/>
              <a:t> do </a:t>
            </a:r>
            <a:r>
              <a:rPr lang="en-US" dirty="0" err="1" smtClean="0"/>
              <a:t>part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inicia</a:t>
            </a:r>
            <a:r>
              <a:rPr lang="en-US" dirty="0" smtClean="0"/>
              <a:t> um </a:t>
            </a:r>
            <a:r>
              <a:rPr lang="en-US" dirty="0" err="1" smtClean="0"/>
              <a:t>jacto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de </a:t>
            </a:r>
            <a:r>
              <a:rPr lang="en-US" dirty="0" err="1" smtClean="0"/>
              <a:t>determinar</a:t>
            </a: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algoritmo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Qj</a:t>
            </a:r>
            <a:r>
              <a:rPr lang="en-US" dirty="0" smtClean="0"/>
              <a:t>=(1/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</a:t>
            </a:r>
            <a:r>
              <a:rPr lang="en-US" dirty="0" smtClean="0"/>
              <a:t>)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baseline="30000" dirty="0" err="1" smtClean="0"/>
              <a:t>trk</a:t>
            </a:r>
            <a:r>
              <a:rPr lang="en-US" dirty="0" smtClean="0"/>
              <a:t> </a:t>
            </a:r>
            <a:r>
              <a:rPr lang="en-US" smtClean="0"/>
              <a:t>q</a:t>
            </a:r>
            <a:r>
              <a:rPr lang="en-US" baseline="-25000" smtClean="0"/>
              <a:t>i</a:t>
            </a:r>
            <a:r>
              <a:rPr lang="en-US" smtClean="0"/>
              <a:t> p</a:t>
            </a:r>
            <a:r>
              <a:rPr lang="en-US" baseline="-25000" smtClean="0"/>
              <a:t>T</a:t>
            </a:r>
            <a:r>
              <a:rPr lang="en-US" baseline="30000" smtClean="0"/>
              <a:t>k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00" y="1417638"/>
            <a:ext cx="51943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2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34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ttH News</vt:lpstr>
      <vt:lpstr>PowerPoint Presentation</vt:lpstr>
      <vt:lpstr>Estudo da composição e carga de jactos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5</cp:revision>
  <dcterms:created xsi:type="dcterms:W3CDTF">2014-03-18T16:38:21Z</dcterms:created>
  <dcterms:modified xsi:type="dcterms:W3CDTF">2014-03-26T17:03:39Z</dcterms:modified>
</cp:coreProperties>
</file>