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8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52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920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7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1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3/25/14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8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3/25/14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6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3/25/14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3/25/14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7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3/25/14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5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708-EC12-5944-80F7-104A13BBD9E0}" type="datetimeFigureOut">
              <a:rPr lang="en-US" smtClean="0"/>
              <a:t>3/25/14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40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8A708-EC12-5944-80F7-104A13BBD9E0}" type="datetimeFigureOut">
              <a:rPr lang="en-US" smtClean="0"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9D410-97B8-034A-B932-3884A7B0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7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ttH</a:t>
            </a:r>
            <a:r>
              <a:rPr lang="en-US" dirty="0" smtClean="0"/>
              <a:t> News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08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7800"/>
            <a:ext cx="9144000" cy="647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71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577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Estudo</a:t>
            </a:r>
            <a:r>
              <a:rPr lang="en-US" dirty="0"/>
              <a:t> da </a:t>
            </a:r>
            <a:r>
              <a:rPr lang="en-US" dirty="0" err="1"/>
              <a:t>composição</a:t>
            </a:r>
            <a:r>
              <a:rPr lang="en-US" dirty="0"/>
              <a:t> e </a:t>
            </a:r>
            <a:r>
              <a:rPr lang="en-US" dirty="0" err="1"/>
              <a:t>carga</a:t>
            </a:r>
            <a:r>
              <a:rPr lang="en-US" dirty="0"/>
              <a:t> de </a:t>
            </a:r>
            <a:r>
              <a:rPr lang="en-US" dirty="0" err="1"/>
              <a:t>jactos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89118" cy="4525963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carga</a:t>
            </a:r>
            <a:r>
              <a:rPr lang="en-US" dirty="0" smtClean="0"/>
              <a:t> do </a:t>
            </a:r>
            <a:r>
              <a:rPr lang="en-US" dirty="0" err="1" smtClean="0"/>
              <a:t>part</a:t>
            </a:r>
            <a:r>
              <a:rPr lang="en-US" dirty="0" err="1" smtClean="0"/>
              <a:t>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inicia</a:t>
            </a:r>
            <a:r>
              <a:rPr lang="en-US" dirty="0" smtClean="0"/>
              <a:t> um </a:t>
            </a:r>
            <a:r>
              <a:rPr lang="en-US" dirty="0" err="1" smtClean="0"/>
              <a:t>jacto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difícil</a:t>
            </a:r>
            <a:r>
              <a:rPr lang="en-US" dirty="0" smtClean="0"/>
              <a:t> de </a:t>
            </a:r>
            <a:r>
              <a:rPr lang="en-US" dirty="0" err="1" smtClean="0"/>
              <a:t>determinar</a:t>
            </a:r>
            <a:endParaRPr lang="en-US" dirty="0" smtClean="0"/>
          </a:p>
          <a:p>
            <a:r>
              <a:rPr lang="en-US" dirty="0" smtClean="0"/>
              <a:t>Um </a:t>
            </a:r>
            <a:r>
              <a:rPr lang="en-US" dirty="0" err="1" smtClean="0"/>
              <a:t>algoritmo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Qj</a:t>
            </a:r>
            <a:r>
              <a:rPr lang="en-US" dirty="0" smtClean="0"/>
              <a:t>=(1/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j</a:t>
            </a:r>
            <a:r>
              <a:rPr lang="en-US" dirty="0" smtClean="0"/>
              <a:t>) 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k</a:t>
            </a:r>
            <a:r>
              <a:rPr lang="en-US" baseline="30000" dirty="0" err="1" smtClean="0"/>
              <a:t>trk</a:t>
            </a:r>
            <a:r>
              <a:rPr lang="en-US" dirty="0" smtClean="0"/>
              <a:t> </a:t>
            </a:r>
            <a:r>
              <a:rPr lang="en-US" smtClean="0"/>
              <a:t>q</a:t>
            </a:r>
            <a:r>
              <a:rPr lang="en-US" baseline="-25000" smtClean="0"/>
              <a:t>i</a:t>
            </a:r>
            <a:r>
              <a:rPr lang="en-US" smtClean="0"/>
              <a:t> p</a:t>
            </a:r>
            <a:r>
              <a:rPr lang="en-US" baseline="-25000" smtClean="0"/>
              <a:t>T</a:t>
            </a:r>
            <a:r>
              <a:rPr lang="en-US" baseline="30000" smtClean="0"/>
              <a:t>k</a:t>
            </a:r>
            <a:endParaRPr lang="en-US" baseline="30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9700" y="1417638"/>
            <a:ext cx="5194300" cy="524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523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1571</TotalTime>
  <Words>34</Words>
  <Application>Microsoft Macintosh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ttH News</vt:lpstr>
      <vt:lpstr>PowerPoint Presentation</vt:lpstr>
      <vt:lpstr>Estudo da composição e carga de jactos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Goncalo</dc:creator>
  <cp:lastModifiedBy>Ricardo Goncalo</cp:lastModifiedBy>
  <cp:revision>5</cp:revision>
  <dcterms:created xsi:type="dcterms:W3CDTF">2014-03-18T16:38:21Z</dcterms:created>
  <dcterms:modified xsi:type="dcterms:W3CDTF">2014-03-26T17:03:39Z</dcterms:modified>
</cp:coreProperties>
</file>