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8" r:id="rId3"/>
    <p:sldId id="269" r:id="rId4"/>
    <p:sldId id="266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6E92-8877-B64A-8BD7-61C81CB5BFCB}" type="datetimeFigureOut">
              <a:rPr lang="en-US" smtClean="0"/>
              <a:t>18/05/15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FA081-E08B-2346-A775-6FC186AA6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32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B1535-0EB0-CF4A-A41D-D82F1882EB49}" type="datetimeFigureOut">
              <a:rPr lang="en-US" smtClean="0"/>
              <a:t>18/05/15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A1AB1-003F-5541-9963-B93BE002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640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1AB1-003F-5541-9963-B93BE00266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6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19/05/15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6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19/05/15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19/05/15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7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19/05/15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19/05/15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0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19/05/15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4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19/05/15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2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19/05/15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6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19/05/15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1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19/05/15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5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19/05/15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1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19/05/15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8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auth/Atlas/TDAQSpeakersCommittee2015" TargetMode="External"/><Relationship Id="rId3" Type="http://schemas.openxmlformats.org/officeDocument/2006/relationships/hyperlink" Target="http://paginas.fe.up.pt/~specs/events/cse2015/index.php?page=hom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00" y="1795078"/>
            <a:ext cx="4699399" cy="3289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5654"/>
            <a:ext cx="7772400" cy="821852"/>
          </a:xfrm>
        </p:spPr>
        <p:txBody>
          <a:bodyPr/>
          <a:lstStyle/>
          <a:p>
            <a:r>
              <a:rPr lang="en-US" dirty="0" smtClean="0"/>
              <a:t>Jet Trigger </a:t>
            </a:r>
            <a:r>
              <a:rPr lang="en-US" dirty="0" smtClean="0"/>
              <a:t>News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84657"/>
            <a:ext cx="6400800" cy="1752600"/>
          </a:xfrm>
        </p:spPr>
        <p:txBody>
          <a:bodyPr/>
          <a:lstStyle/>
          <a:p>
            <a:r>
              <a:rPr lang="en-US" dirty="0" err="1" smtClean="0"/>
              <a:t>R.Goncalo</a:t>
            </a:r>
            <a:r>
              <a:rPr lang="en-US" dirty="0" smtClean="0"/>
              <a:t> (LIP), </a:t>
            </a:r>
            <a:r>
              <a:rPr lang="en-US" dirty="0" err="1" smtClean="0"/>
              <a:t>D.Miller</a:t>
            </a:r>
            <a:r>
              <a:rPr lang="en-US" dirty="0" smtClean="0"/>
              <a:t> (Chicago)</a:t>
            </a:r>
          </a:p>
          <a:p>
            <a:r>
              <a:rPr lang="en-US" dirty="0" smtClean="0"/>
              <a:t>Jet Trigger Signature Group Meeting</a:t>
            </a:r>
          </a:p>
          <a:p>
            <a:r>
              <a:rPr lang="en-US" dirty="0" smtClean="0"/>
              <a:t>19</a:t>
            </a:r>
            <a:r>
              <a:rPr lang="en-US" dirty="0" smtClean="0"/>
              <a:t> </a:t>
            </a:r>
            <a:r>
              <a:rPr lang="en-US" dirty="0" smtClean="0"/>
              <a:t>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8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419" y="2947823"/>
            <a:ext cx="2410381" cy="1565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the baton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23" y="980215"/>
            <a:ext cx="3152219" cy="54519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On July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Ricardo retires from Jet Trigger </a:t>
            </a:r>
            <a:r>
              <a:rPr lang="en-US" dirty="0" err="1" smtClean="0"/>
              <a:t>convenership</a:t>
            </a:r>
            <a:r>
              <a:rPr lang="en-US" dirty="0" smtClean="0"/>
              <a:t> to a life of leisure</a:t>
            </a:r>
          </a:p>
          <a:p>
            <a:r>
              <a:rPr lang="en-US" dirty="0" smtClean="0"/>
              <a:t>David becomes convener until </a:t>
            </a:r>
            <a:r>
              <a:rPr lang="en-US" dirty="0"/>
              <a:t>October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/>
              <a:t>Andy Pilkington becomes deputy </a:t>
            </a:r>
          </a:p>
          <a:p>
            <a:r>
              <a:rPr lang="en-US" dirty="0" smtClean="0"/>
              <a:t>Then David goes to the  greener pastures of Jet/MET CP group. Congrats!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19/05/15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964" y="2869424"/>
            <a:ext cx="1509602" cy="1677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828" y="1417638"/>
            <a:ext cx="1288758" cy="1718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677" y="4327240"/>
            <a:ext cx="1492302" cy="20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4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21" y="274638"/>
            <a:ext cx="3731285" cy="17951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Trigger Readiness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0386"/>
            <a:ext cx="3282265" cy="4092455"/>
          </a:xfrm>
        </p:spPr>
        <p:txBody>
          <a:bodyPr>
            <a:normAutofit/>
          </a:bodyPr>
          <a:lstStyle/>
          <a:p>
            <a:r>
              <a:rPr lang="en-US" dirty="0" smtClean="0"/>
              <a:t>Next week!</a:t>
            </a:r>
          </a:p>
          <a:p>
            <a:r>
              <a:rPr lang="en-US" dirty="0" smtClean="0"/>
              <a:t>13:00 to 18:00</a:t>
            </a:r>
            <a:endParaRPr lang="en-US" dirty="0" smtClean="0"/>
          </a:p>
          <a:p>
            <a:r>
              <a:rPr lang="en-US" dirty="0" smtClean="0"/>
              <a:t>Booked Room C</a:t>
            </a:r>
          </a:p>
          <a:p>
            <a:r>
              <a:rPr lang="en-US" dirty="0" smtClean="0"/>
              <a:t>Will contact people to assign talks/tasks soon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EDCD-83AA-0C49-90F7-17FB8D5F6A44}" type="datetime1">
              <a:rPr lang="en-US" smtClean="0"/>
              <a:t>19/05/15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706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3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94749" cy="388776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Group members are encouraged to submit abstracts to conferences for any subject in the jet trigger area</a:t>
            </a:r>
          </a:p>
          <a:p>
            <a:pPr lvl="1"/>
            <a:r>
              <a:rPr lang="en-US" dirty="0" smtClean="0"/>
              <a:t>Let us know so we can avoid any duplication and provide help</a:t>
            </a:r>
          </a:p>
          <a:p>
            <a:pPr lvl="1"/>
            <a:r>
              <a:rPr lang="en-US" dirty="0" smtClean="0"/>
              <a:t>See TDSC page for </a:t>
            </a:r>
            <a:r>
              <a:rPr lang="en-US" dirty="0"/>
              <a:t>open calls: </a:t>
            </a:r>
            <a:r>
              <a:rPr lang="en-US" dirty="0">
                <a:hlinkClick r:id="rId2"/>
              </a:rPr>
              <a:t>https://twiki.cern.ch/twiki/bin/viewauth/Atlas/</a:t>
            </a:r>
            <a:r>
              <a:rPr lang="en-US" dirty="0" smtClean="0">
                <a:hlinkClick r:id="rId2"/>
              </a:rPr>
              <a:t>TDAQSpeakersCommittee2015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</a:t>
            </a:r>
            <a:endParaRPr lang="en-US" dirty="0"/>
          </a:p>
          <a:p>
            <a:pPr lvl="1"/>
            <a:r>
              <a:rPr lang="en-US" dirty="0" smtClean="0"/>
              <a:t>CSE </a:t>
            </a:r>
            <a:r>
              <a:rPr lang="en-US" dirty="0"/>
              <a:t>2015 - 18th IEEE International Conference on Computational Science and </a:t>
            </a:r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21</a:t>
            </a:r>
            <a:r>
              <a:rPr lang="en-US" dirty="0"/>
              <a:t>.-23. October 2015 in Porto, Lisbon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Conference </a:t>
            </a:r>
            <a:r>
              <a:rPr lang="en-US" dirty="0"/>
              <a:t>website: </a:t>
            </a:r>
            <a:r>
              <a:rPr lang="en-US" u="sng" dirty="0">
                <a:hlinkClick r:id="rId3"/>
              </a:rPr>
              <a:t>http://paginas.fe.up.pt/~specs/events/cse2015/index.php?page=home</a:t>
            </a:r>
          </a:p>
          <a:p>
            <a:pPr lvl="1"/>
            <a:r>
              <a:rPr lang="en-US" dirty="0" smtClean="0"/>
              <a:t>Abstract </a:t>
            </a:r>
            <a:r>
              <a:rPr lang="en-US" dirty="0"/>
              <a:t>submission deadline to the TDAQ Speakers Committee is 25. May 2015. </a:t>
            </a:r>
          </a:p>
          <a:p>
            <a:pPr lvl="1"/>
            <a:r>
              <a:rPr lang="en-US" dirty="0"/>
              <a:t>The conference submission deadline is 1. June 2015.</a:t>
            </a:r>
          </a:p>
          <a:p>
            <a:pPr lvl="1"/>
            <a:r>
              <a:rPr lang="en-US" b="1" dirty="0" smtClean="0"/>
              <a:t>Authors </a:t>
            </a:r>
            <a:r>
              <a:rPr lang="en-US" b="1" dirty="0"/>
              <a:t>are invited to submit original papers (8 pages max) in </a:t>
            </a:r>
            <a:r>
              <a:rPr lang="en-US" b="1" dirty="0" smtClean="0"/>
              <a:t>English</a:t>
            </a:r>
            <a:endParaRPr lang="en-US" dirty="0"/>
          </a:p>
          <a:p>
            <a:pPr lvl="1"/>
            <a:r>
              <a:rPr lang="en-US" dirty="0"/>
              <a:t>Please be aware that the TDAQ Speakers Committee rules state that the presenter will be chosen in consultation with the management and relevant system experts. 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19/05/15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1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6" y="1495368"/>
            <a:ext cx="7687733" cy="5081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LHC Run-II Collisions!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19/05/15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168400"/>
            <a:ext cx="836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Display of one of the first collision events recorded at 900 </a:t>
            </a:r>
            <a:r>
              <a:rPr lang="en-US" dirty="0" err="1">
                <a:solidFill>
                  <a:srgbClr val="FFFFFF"/>
                </a:solidFill>
              </a:rPr>
              <a:t>GeV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centre</a:t>
            </a:r>
            <a:r>
              <a:rPr lang="en-US" dirty="0">
                <a:solidFill>
                  <a:srgbClr val="FFFFFF"/>
                </a:solidFill>
              </a:rPr>
              <a:t>-of-mass energy on 5 May, 2015. Tracks are reconstructed from hits in the SCT and TRT detectors.</a:t>
            </a:r>
          </a:p>
        </p:txBody>
      </p:sp>
    </p:spTree>
    <p:extLst>
      <p:ext uri="{BB962C8B-B14F-4D97-AF65-F5344CB8AC3E}">
        <p14:creationId xmlns:p14="http://schemas.microsoft.com/office/powerpoint/2010/main" val="3829232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246</Words>
  <Application>Microsoft Macintosh PowerPoint</Application>
  <PresentationFormat>On-screen Show (4:3)</PresentationFormat>
  <Paragraphs>43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Jet Trigger News</vt:lpstr>
      <vt:lpstr>Passing the baton</vt:lpstr>
      <vt:lpstr>Jet Trigger Readiness Review</vt:lpstr>
      <vt:lpstr>Conferences</vt:lpstr>
      <vt:lpstr>First LHC Run-II Collisions!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Goncalo</dc:creator>
  <cp:lastModifiedBy>Ricardo Goncalo</cp:lastModifiedBy>
  <cp:revision>18</cp:revision>
  <dcterms:created xsi:type="dcterms:W3CDTF">2015-05-05T09:36:56Z</dcterms:created>
  <dcterms:modified xsi:type="dcterms:W3CDTF">2015-05-19T12:50:35Z</dcterms:modified>
</cp:coreProperties>
</file>