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5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6E92-8877-B64A-8BD7-61C81CB5BFCB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FA081-E08B-2346-A775-6FC186AA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2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1535-0EB0-CF4A-A41D-D82F1882EB49}" type="datetimeFigureOut">
              <a:rPr lang="en-US" smtClean="0"/>
              <a:t>05/05/15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A1AB1-003F-5541-9963-B93BE002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BD2B-CAAD-074E-BC82-56A9386BF86A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7E5-0E1D-BD4E-9568-747F2CE1F72B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C9B9-A206-554F-BBE8-4F7B9BAC2EDD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AD84-F5EB-2846-9CA3-942253B9909F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B575-37A2-CF47-A6D2-CA15295824EE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EDE1-AAC4-3446-AA3F-21BA28CA3901}" type="datetime1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6BC0-765E-1548-84A9-8E2B7BE0A4BB}" type="datetime1">
              <a:rPr lang="en-US" smtClean="0"/>
              <a:t>05/05/15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583D-BFA0-B948-AABD-FC28F4C2783B}" type="datetime1">
              <a:rPr lang="en-US" smtClean="0"/>
              <a:t>05/05/15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324D-ADCC-214F-874C-3892314A8A04}" type="datetime1">
              <a:rPr lang="en-US" smtClean="0"/>
              <a:t>05/05/15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045D-F143-834D-A50D-482D7C3E77CF}" type="datetime1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4DD0-3674-A64C-A11E-ECF1D26795B3}" type="datetime1">
              <a:rPr lang="en-US" smtClean="0"/>
              <a:t>05/05/15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51F3-08B6-0A44-B701-01D99A07AEA7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58E0-DC00-2042-9AE1-1BFCCA18E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1733973"/>
            <a:ext cx="5080000" cy="338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973"/>
            <a:ext cx="7772400" cy="1470025"/>
          </a:xfrm>
        </p:spPr>
        <p:txBody>
          <a:bodyPr/>
          <a:lstStyle/>
          <a:p>
            <a:r>
              <a:rPr lang="en-US" dirty="0" smtClean="0"/>
              <a:t>Jet Trigger News</a:t>
            </a:r>
            <a:br>
              <a:rPr lang="en-US" dirty="0" smtClean="0"/>
            </a:br>
            <a:r>
              <a:rPr lang="en-US" sz="3200" dirty="0" smtClean="0"/>
              <a:t>and some validation checks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4657"/>
            <a:ext cx="6400800" cy="1752600"/>
          </a:xfrm>
        </p:spPr>
        <p:txBody>
          <a:bodyPr/>
          <a:lstStyle/>
          <a:p>
            <a:r>
              <a:rPr lang="en-US" dirty="0" err="1" smtClean="0"/>
              <a:t>R.Goncalo</a:t>
            </a:r>
            <a:r>
              <a:rPr lang="en-US" dirty="0" smtClean="0"/>
              <a:t> (LIP), </a:t>
            </a:r>
            <a:r>
              <a:rPr lang="en-US" dirty="0" err="1" smtClean="0"/>
              <a:t>D.Miller</a:t>
            </a:r>
            <a:r>
              <a:rPr lang="en-US" dirty="0" smtClean="0"/>
              <a:t> (Chicago)</a:t>
            </a:r>
          </a:p>
          <a:p>
            <a:r>
              <a:rPr lang="en-US" dirty="0" smtClean="0"/>
              <a:t>Jet Trigger Signature Group Meeting</a:t>
            </a:r>
          </a:p>
          <a:p>
            <a:r>
              <a:rPr lang="en-US" dirty="0" smtClean="0"/>
              <a:t>5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8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154"/>
          </a:xfrm>
        </p:spPr>
        <p:txBody>
          <a:bodyPr/>
          <a:lstStyle/>
          <a:p>
            <a:r>
              <a:rPr lang="en-US" dirty="0" smtClean="0"/>
              <a:t>News from Point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091792"/>
            <a:ext cx="7708900" cy="57662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3603" y="4775199"/>
            <a:ext cx="7539566" cy="15748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B908-A573-F647-BAAD-CA3CC8E02104}" type="datetime1">
              <a:rPr lang="en-US" smtClean="0"/>
              <a:t>05/05/15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" y="1495368"/>
            <a:ext cx="7687733" cy="508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LHC Run-II Collisions!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AD84-F5EB-2846-9CA3-942253B9909F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168400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Display of one of the first collision events recorded at 900 </a:t>
            </a:r>
            <a:r>
              <a:rPr lang="en-US" dirty="0" err="1">
                <a:solidFill>
                  <a:srgbClr val="FFFFFF"/>
                </a:solidFill>
              </a:rPr>
              <a:t>GeV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centre</a:t>
            </a:r>
            <a:r>
              <a:rPr lang="en-US" dirty="0">
                <a:solidFill>
                  <a:srgbClr val="FFFFFF"/>
                </a:solidFill>
              </a:rPr>
              <a:t>-of-mass energy on 5 May, 2015. Tracks are reconstructed from hits in the SCT and TRT detectors.</a:t>
            </a:r>
          </a:p>
        </p:txBody>
      </p:sp>
    </p:spTree>
    <p:extLst>
      <p:ext uri="{BB962C8B-B14F-4D97-AF65-F5344CB8AC3E}">
        <p14:creationId xmlns:p14="http://schemas.microsoft.com/office/powerpoint/2010/main" val="38292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Jet Trigger Readiness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303864"/>
            <a:ext cx="8889999" cy="506306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Propose to hold a readiness review ½ day or day meeting at the end of May (26</a:t>
            </a:r>
            <a:r>
              <a:rPr lang="en-US" baseline="30000" dirty="0" smtClean="0"/>
              <a:t>th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See where we are and what still needs work</a:t>
            </a:r>
          </a:p>
          <a:p>
            <a:pPr lvl="1"/>
            <a:r>
              <a:rPr lang="en-US" dirty="0" smtClean="0"/>
              <a:t>Prepare future work</a:t>
            </a:r>
            <a:endParaRPr lang="en-US" dirty="0"/>
          </a:p>
          <a:p>
            <a:r>
              <a:rPr lang="en-US" dirty="0" smtClean="0"/>
              <a:t>Ideas? Problems? Agreement? Disagreement? Otherwise?</a:t>
            </a:r>
          </a:p>
          <a:p>
            <a:r>
              <a:rPr lang="en-US" dirty="0" smtClean="0"/>
              <a:t>Draft </a:t>
            </a:r>
            <a:r>
              <a:rPr lang="en-US" dirty="0" err="1" smtClean="0"/>
              <a:t>programme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and validation</a:t>
            </a:r>
          </a:p>
          <a:p>
            <a:pPr lvl="2"/>
            <a:r>
              <a:rPr lang="en-US" dirty="0" smtClean="0"/>
              <a:t>Jet trigger software </a:t>
            </a:r>
            <a:r>
              <a:rPr lang="en-US" dirty="0"/>
              <a:t>walkthrough </a:t>
            </a:r>
            <a:r>
              <a:rPr lang="en-US" dirty="0" smtClean="0"/>
              <a:t>to </a:t>
            </a:r>
            <a:r>
              <a:rPr lang="en-US" dirty="0"/>
              <a:t>review where we are and give people a better understanding of the software</a:t>
            </a:r>
          </a:p>
          <a:p>
            <a:pPr lvl="2"/>
            <a:r>
              <a:rPr lang="en-US" dirty="0" smtClean="0"/>
              <a:t>Close </a:t>
            </a:r>
            <a:r>
              <a:rPr lang="en-US" dirty="0"/>
              <a:t>look at validation </a:t>
            </a:r>
            <a:r>
              <a:rPr lang="en-US" dirty="0" smtClean="0"/>
              <a:t>tools </a:t>
            </a:r>
            <a:r>
              <a:rPr lang="en-US" dirty="0"/>
              <a:t>to see where we can make validation easier and more robust</a:t>
            </a:r>
          </a:p>
          <a:p>
            <a:pPr lvl="2"/>
            <a:r>
              <a:rPr lang="en-US" dirty="0" smtClean="0"/>
              <a:t>Data </a:t>
            </a:r>
            <a:r>
              <a:rPr lang="en-US" dirty="0"/>
              <a:t>scouting </a:t>
            </a:r>
            <a:r>
              <a:rPr lang="en-US" dirty="0" smtClean="0"/>
              <a:t>, GSC </a:t>
            </a:r>
            <a:r>
              <a:rPr lang="en-US" dirty="0"/>
              <a:t>and cleaning</a:t>
            </a:r>
          </a:p>
          <a:p>
            <a:pPr lvl="1"/>
            <a:r>
              <a:rPr lang="en-US" dirty="0" smtClean="0"/>
              <a:t>Operations </a:t>
            </a:r>
            <a:r>
              <a:rPr lang="en-US" dirty="0"/>
              <a:t>and monitoring</a:t>
            </a:r>
          </a:p>
          <a:p>
            <a:pPr lvl="2"/>
            <a:r>
              <a:rPr lang="en-US" dirty="0"/>
              <a:t> W</a:t>
            </a:r>
            <a:r>
              <a:rPr lang="en-US" dirty="0" smtClean="0"/>
              <a:t>alkthrough </a:t>
            </a:r>
            <a:r>
              <a:rPr lang="en-US" dirty="0"/>
              <a:t>to look at the monitoring (online and offline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 </a:t>
            </a:r>
            <a:r>
              <a:rPr lang="en-US" dirty="0" smtClean="0"/>
              <a:t>Look </a:t>
            </a:r>
            <a:r>
              <a:rPr lang="en-US" dirty="0"/>
              <a:t>at on-call shift together with MET and </a:t>
            </a:r>
            <a:r>
              <a:rPr lang="en-US" dirty="0" err="1"/>
              <a:t>HLTCalo</a:t>
            </a:r>
            <a:r>
              <a:rPr lang="en-US" dirty="0"/>
              <a:t> - anything missing?</a:t>
            </a:r>
          </a:p>
          <a:p>
            <a:pPr lvl="1"/>
            <a:r>
              <a:rPr lang="en-US" dirty="0" smtClean="0"/>
              <a:t>Menu </a:t>
            </a:r>
            <a:r>
              <a:rPr lang="en-US" dirty="0"/>
              <a:t>and performance</a:t>
            </a:r>
          </a:p>
          <a:p>
            <a:pPr lvl="2"/>
            <a:r>
              <a:rPr lang="en-US" dirty="0" smtClean="0"/>
              <a:t>Overview </a:t>
            </a:r>
            <a:r>
              <a:rPr lang="en-US" dirty="0"/>
              <a:t>of the menu</a:t>
            </a:r>
          </a:p>
          <a:p>
            <a:pPr lvl="2"/>
            <a:r>
              <a:rPr lang="en-US" dirty="0" smtClean="0"/>
              <a:t>Trigger </a:t>
            </a:r>
            <a:r>
              <a:rPr lang="en-US" dirty="0"/>
              <a:t>JES</a:t>
            </a:r>
          </a:p>
          <a:p>
            <a:pPr lvl="2"/>
            <a:r>
              <a:rPr lang="en-US" dirty="0" smtClean="0"/>
              <a:t>Readiness </a:t>
            </a:r>
            <a:r>
              <a:rPr lang="en-US" dirty="0"/>
              <a:t>to get performance estimates with first collision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Future </a:t>
            </a:r>
            <a:r>
              <a:rPr lang="en-US" dirty="0"/>
              <a:t>developments</a:t>
            </a:r>
          </a:p>
          <a:p>
            <a:pPr lvl="2"/>
            <a:r>
              <a:rPr lang="en-US" dirty="0" smtClean="0"/>
              <a:t>Pending </a:t>
            </a:r>
            <a:r>
              <a:rPr lang="en-US" dirty="0"/>
              <a:t>actions from the Lisbon workshop last year (still): E/p trigger; particle flow; use cases for tracking in jet triggers; groomed jets, usage of </a:t>
            </a:r>
            <a:r>
              <a:rPr lang="en-US" dirty="0" err="1"/>
              <a:t>Mj</a:t>
            </a:r>
            <a:r>
              <a:rPr lang="en-US" dirty="0"/>
              <a:t> at L1 or HLT; b-tagging, and overlap with EF HT</a:t>
            </a:r>
          </a:p>
          <a:p>
            <a:pPr lvl="2"/>
            <a:r>
              <a:rPr lang="en-US" dirty="0" smtClean="0"/>
              <a:t>Anything </a:t>
            </a:r>
            <a:r>
              <a:rPr lang="en-US" dirty="0"/>
              <a:t>else</a:t>
            </a:r>
          </a:p>
          <a:p>
            <a:pPr lvl="1"/>
            <a:r>
              <a:rPr lang="en-US" dirty="0" smtClean="0"/>
              <a:t>Documentation</a:t>
            </a:r>
            <a:endParaRPr lang="en-US" dirty="0"/>
          </a:p>
          <a:p>
            <a:pPr lvl="2"/>
            <a:r>
              <a:rPr lang="en-US" dirty="0" smtClean="0"/>
              <a:t>Quick </a:t>
            </a:r>
            <a:r>
              <a:rPr lang="en-US" dirty="0"/>
              <a:t>review of what wikis </a:t>
            </a:r>
            <a:r>
              <a:rPr lang="en-US" dirty="0" err="1"/>
              <a:t>etc</a:t>
            </a:r>
            <a:r>
              <a:rPr lang="en-US" dirty="0"/>
              <a:t> need more work </a:t>
            </a:r>
          </a:p>
          <a:p>
            <a:pPr lvl="2"/>
            <a:r>
              <a:rPr lang="en-US" dirty="0" smtClean="0"/>
              <a:t>Preparation for: INT note on </a:t>
            </a:r>
            <a:r>
              <a:rPr lang="en-US" dirty="0"/>
              <a:t>the jet </a:t>
            </a:r>
            <a:r>
              <a:rPr lang="en-US" dirty="0" smtClean="0"/>
              <a:t>menu and software; CONF note on </a:t>
            </a:r>
            <a:r>
              <a:rPr lang="en-US" dirty="0"/>
              <a:t>initial </a:t>
            </a:r>
            <a:r>
              <a:rPr lang="en-US" dirty="0" smtClean="0"/>
              <a:t>performance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EDCD-83AA-0C49-90F7-17FB8D5F6A44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58E0-DC00-2042-9AE1-1BFCCA18E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A </a:t>
            </a:r>
            <a:r>
              <a:rPr lang="en-US" err="1" smtClean="0"/>
              <a:t>ttbar</a:t>
            </a:r>
            <a:r>
              <a:rPr lang="en-US" smtClean="0"/>
              <a:t> alidation </a:t>
            </a:r>
            <a:r>
              <a:rPr lang="en-US" dirty="0" smtClean="0"/>
              <a:t>for MC15a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63494"/>
              </p:ext>
            </p:extLst>
          </p:nvPr>
        </p:nvGraphicFramePr>
        <p:xfrm>
          <a:off x="270934" y="1506010"/>
          <a:ext cx="861906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56"/>
                <a:gridCol w="3025620"/>
                <a:gridCol w="4093457"/>
                <a:gridCol w="728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Ref: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1) </a:t>
                      </a:r>
                      <a:r>
                        <a:rPr lang="en-US" dirty="0" err="1" smtClean="0"/>
                        <a:t>AthenaMP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r6595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2) As 1) but with updated </a:t>
                      </a:r>
                      <a:r>
                        <a:rPr lang="en-US" dirty="0" err="1" smtClean="0"/>
                        <a:t>digi</a:t>
                      </a:r>
                      <a:r>
                        <a:rPr lang="en-US" dirty="0" smtClean="0"/>
                        <a:t>-window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r6632</a:t>
                      </a:r>
                      <a:r>
                        <a:rPr lang="en-US" dirty="0" smtClean="0"/>
                        <a:t>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 smtClean="0"/>
                        <a:t>Test:</a:t>
                      </a:r>
                      <a:r>
                        <a:rPr lang="es-ES_tradnl" dirty="0" smtClean="0"/>
                        <a:t> </a:t>
                      </a:r>
                      <a:r>
                        <a:rPr lang="en-US" dirty="0" smtClean="0"/>
                        <a:t>Full MC15 setup (</a:t>
                      </a:r>
                      <a:r>
                        <a:rPr lang="en-US" dirty="0" err="1" smtClean="0"/>
                        <a:t>AthenaMP</a:t>
                      </a:r>
                      <a:r>
                        <a:rPr lang="en-US" dirty="0" smtClean="0"/>
                        <a:t>) in 20.1.4.7 incl. </a:t>
                      </a:r>
                      <a:r>
                        <a:rPr lang="en-US" dirty="0" err="1" smtClean="0"/>
                        <a:t>digi</a:t>
                      </a:r>
                      <a:r>
                        <a:rPr lang="en-US" dirty="0" smtClean="0"/>
                        <a:t> window</a:t>
                      </a:r>
                      <a:r>
                        <a:rPr lang="en-US" baseline="0" dirty="0" smtClean="0"/>
                        <a:t> update; </a:t>
                      </a:r>
                      <a:r>
                        <a:rPr lang="en-US" b="1" dirty="0" smtClean="0"/>
                        <a:t>same pileup as test</a:t>
                      </a:r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/HLT/a10tcemsubFS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Ref: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1) </a:t>
                      </a:r>
                      <a:r>
                        <a:rPr lang="en-US" dirty="0" err="1" smtClean="0"/>
                        <a:t>AthenaMP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r6595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2) As 1) but with updated </a:t>
                      </a:r>
                      <a:r>
                        <a:rPr lang="en-US" dirty="0" err="1" smtClean="0"/>
                        <a:t>digi</a:t>
                      </a:r>
                      <a:r>
                        <a:rPr lang="en-US" dirty="0" smtClean="0"/>
                        <a:t>-window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r6632</a:t>
                      </a:r>
                      <a:r>
                        <a:rPr lang="en-US" dirty="0" smtClean="0"/>
                        <a:t>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Test: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Full MC15 setup (</a:t>
                      </a:r>
                      <a:r>
                        <a:rPr lang="en-US" dirty="0" err="1" smtClean="0"/>
                        <a:t>AthenaMP</a:t>
                      </a:r>
                      <a:r>
                        <a:rPr lang="en-US" dirty="0" smtClean="0"/>
                        <a:t>) in 20.1.4.7 </a:t>
                      </a:r>
                      <a:r>
                        <a:rPr lang="en-US" dirty="0" err="1" smtClean="0"/>
                        <a:t>incl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digi</a:t>
                      </a:r>
                      <a:r>
                        <a:rPr lang="en-US" dirty="0" smtClean="0"/>
                        <a:t> window update; slightly </a:t>
                      </a:r>
                      <a:r>
                        <a:rPr lang="en-US" b="1" dirty="0" smtClean="0"/>
                        <a:t>updated pileup </a:t>
                      </a:r>
                      <a:r>
                        <a:rPr lang="en-US" dirty="0" smtClean="0"/>
                        <a:t>distribution</a:t>
                      </a:r>
                      <a:endParaRPr lang="en-US" b="1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/HLT/a4tcemjesPS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/HLT/a4tcemsubjesFS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run_1/HLT/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JetMon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/HLT/a4tclcwjesFS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1A44-0D61-9A48-8D7A-77822BA79DC3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4246-CBB5-B649-9815-6298DC6378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75371" cy="1143000"/>
          </a:xfrm>
        </p:spPr>
        <p:txBody>
          <a:bodyPr/>
          <a:lstStyle/>
          <a:p>
            <a:r>
              <a:rPr lang="en-US" dirty="0" smtClean="0"/>
              <a:t>Test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29" y="1613015"/>
            <a:ext cx="337644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Ref: </a:t>
            </a:r>
            <a:endParaRPr lang="en-US" b="1" dirty="0" smtClean="0">
              <a:solidFill>
                <a:schemeClr val="dk1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R6595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r6632: </a:t>
            </a: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1) but with updated </a:t>
            </a:r>
            <a:r>
              <a:rPr lang="en-US" dirty="0" err="1"/>
              <a:t>digi</a:t>
            </a:r>
            <a:r>
              <a:rPr lang="en-US" dirty="0"/>
              <a:t>-</a:t>
            </a:r>
            <a:r>
              <a:rPr lang="en-US" dirty="0" smtClean="0"/>
              <a:t>window 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s-ES_tradnl" b="1" dirty="0"/>
              <a:t>Test:</a:t>
            </a:r>
            <a:r>
              <a:rPr lang="es-ES_tradnl" dirty="0"/>
              <a:t> </a:t>
            </a:r>
            <a:r>
              <a:rPr lang="en-US" dirty="0" smtClean="0"/>
              <a:t>incl</a:t>
            </a:r>
            <a:r>
              <a:rPr lang="en-US" dirty="0"/>
              <a:t>. </a:t>
            </a:r>
            <a:r>
              <a:rPr lang="en-US" dirty="0" err="1" smtClean="0"/>
              <a:t>digi</a:t>
            </a:r>
            <a:r>
              <a:rPr lang="en-US" dirty="0" smtClean="0"/>
              <a:t>-window </a:t>
            </a:r>
            <a:r>
              <a:rPr lang="en-US" dirty="0"/>
              <a:t>update; same pileup as </a:t>
            </a:r>
            <a:r>
              <a:rPr lang="en-US" dirty="0" smtClean="0"/>
              <a:t>ref</a:t>
            </a:r>
            <a:endParaRPr lang="en-US" dirty="0"/>
          </a:p>
          <a:p>
            <a:r>
              <a:rPr lang="en-US" dirty="0" smtClean="0"/>
              <a:t>Slightly less </a:t>
            </a:r>
            <a:r>
              <a:rPr lang="en-US" b="1" dirty="0" smtClean="0"/>
              <a:t>events</a:t>
            </a:r>
            <a:r>
              <a:rPr lang="en-US" dirty="0" smtClean="0"/>
              <a:t> with jets passing L1 </a:t>
            </a:r>
            <a:r>
              <a:rPr lang="en-US" b="1" dirty="0" smtClean="0"/>
              <a:t>in ref.1</a:t>
            </a:r>
          </a:p>
          <a:p>
            <a:r>
              <a:rPr lang="en-US" dirty="0" smtClean="0"/>
              <a:t>Consistent with same </a:t>
            </a:r>
            <a:r>
              <a:rPr lang="en-US" dirty="0" err="1" smtClean="0"/>
              <a:t>digi</a:t>
            </a:r>
            <a:r>
              <a:rPr lang="en-US" dirty="0" smtClean="0"/>
              <a:t>. </a:t>
            </a:r>
            <a:r>
              <a:rPr lang="en-US" dirty="0"/>
              <a:t>w</a:t>
            </a:r>
            <a:r>
              <a:rPr lang="en-US" dirty="0" smtClean="0"/>
              <a:t>indow in ref.2 and test?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9DD8-9D2B-4B44-ACA3-A357E44FC974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211-F88A-ED45-A8BF-4809172102A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72" y="1338270"/>
            <a:ext cx="5529634" cy="47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2742" cy="1143000"/>
          </a:xfrm>
        </p:spPr>
        <p:txBody>
          <a:bodyPr/>
          <a:lstStyle/>
          <a:p>
            <a:r>
              <a:rPr lang="en-US" dirty="0"/>
              <a:t>Test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05" y="1489980"/>
            <a:ext cx="361890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Ref: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>
                <a:solidFill>
                  <a:srgbClr val="0000FF"/>
                </a:solidFill>
              </a:rPr>
              <a:t>R6595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r6632: </a:t>
            </a:r>
            <a:r>
              <a:rPr lang="en-US" dirty="0"/>
              <a:t>as 1) but with updated </a:t>
            </a:r>
            <a:r>
              <a:rPr lang="en-US" dirty="0" err="1"/>
              <a:t>digi</a:t>
            </a:r>
            <a:r>
              <a:rPr lang="en-US" dirty="0"/>
              <a:t>-window </a:t>
            </a:r>
          </a:p>
          <a:p>
            <a:pPr>
              <a:spcBef>
                <a:spcPts val="0"/>
              </a:spcBef>
              <a:defRPr/>
            </a:pPr>
            <a:r>
              <a:rPr lang="es-ES_tradnl" b="1" dirty="0"/>
              <a:t>Test:</a:t>
            </a:r>
            <a:r>
              <a:rPr lang="es-ES_tradnl" dirty="0"/>
              <a:t> </a:t>
            </a:r>
            <a:r>
              <a:rPr lang="en-US" dirty="0"/>
              <a:t>incl. </a:t>
            </a:r>
            <a:r>
              <a:rPr lang="en-US" dirty="0" err="1"/>
              <a:t>digi</a:t>
            </a:r>
            <a:r>
              <a:rPr lang="en-US" dirty="0"/>
              <a:t>-window update; same pileup as </a:t>
            </a:r>
            <a:r>
              <a:rPr lang="en-US" dirty="0" smtClean="0"/>
              <a:t>ref.</a:t>
            </a:r>
            <a:endParaRPr lang="en-US" dirty="0"/>
          </a:p>
          <a:p>
            <a:r>
              <a:rPr lang="en-US" dirty="0" smtClean="0"/>
              <a:t>Differences in </a:t>
            </a:r>
            <a:r>
              <a:rPr lang="en-US" dirty="0" err="1" smtClean="0"/>
              <a:t>EMfrac</a:t>
            </a:r>
            <a:r>
              <a:rPr lang="en-US" dirty="0" smtClean="0"/>
              <a:t> between EM and LCW calibrations as expected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1553-475E-8D45-B90B-64AD50E81124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211-F88A-ED45-A8BF-4809172102A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07" y="3626982"/>
            <a:ext cx="2505180" cy="238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87" y="3626982"/>
            <a:ext cx="2477496" cy="2408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807" y="1107061"/>
            <a:ext cx="2505179" cy="2384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987" y="1107061"/>
            <a:ext cx="2477496" cy="23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98517" cy="1143000"/>
          </a:xfrm>
        </p:spPr>
        <p:txBody>
          <a:bodyPr/>
          <a:lstStyle/>
          <a:p>
            <a:r>
              <a:rPr lang="en-US" dirty="0" smtClean="0"/>
              <a:t>Test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8" y="1160314"/>
            <a:ext cx="3260955" cy="49658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Ref: </a:t>
            </a:r>
            <a:endParaRPr lang="en-US" b="1" dirty="0" smtClean="0">
              <a:solidFill>
                <a:schemeClr val="dk1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dirty="0">
                <a:solidFill>
                  <a:srgbClr val="0000FF"/>
                </a:solidFill>
              </a:rPr>
              <a:t>R6595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r6632: </a:t>
            </a:r>
            <a:r>
              <a:rPr lang="en-US" dirty="0"/>
              <a:t>as 1) but with updated </a:t>
            </a:r>
            <a:r>
              <a:rPr lang="en-US" dirty="0" err="1"/>
              <a:t>digi</a:t>
            </a:r>
            <a:r>
              <a:rPr lang="en-US" dirty="0"/>
              <a:t>-window </a:t>
            </a:r>
          </a:p>
          <a:p>
            <a:r>
              <a:rPr lang="en-US" b="1" dirty="0" smtClean="0"/>
              <a:t>Test</a:t>
            </a:r>
            <a:r>
              <a:rPr lang="en-US" b="1" dirty="0"/>
              <a:t>:</a:t>
            </a:r>
            <a:r>
              <a:rPr lang="en-US" dirty="0"/>
              <a:t> Full MC15 setup (</a:t>
            </a:r>
            <a:r>
              <a:rPr lang="en-US" dirty="0" err="1"/>
              <a:t>AthenaMP</a:t>
            </a:r>
            <a:r>
              <a:rPr lang="en-US" dirty="0"/>
              <a:t>) in 20.1.4.7 </a:t>
            </a:r>
            <a:r>
              <a:rPr lang="en-US" dirty="0" err="1"/>
              <a:t>incl</a:t>
            </a:r>
            <a:r>
              <a:rPr lang="en-US" dirty="0"/>
              <a:t> </a:t>
            </a:r>
            <a:r>
              <a:rPr lang="en-US" dirty="0" err="1"/>
              <a:t>digi</a:t>
            </a:r>
            <a:r>
              <a:rPr lang="en-US" dirty="0"/>
              <a:t> window update; slightly </a:t>
            </a:r>
            <a:r>
              <a:rPr lang="en-US" b="1" dirty="0"/>
              <a:t>updated </a:t>
            </a:r>
            <a:r>
              <a:rPr lang="en-US" b="1" dirty="0" smtClean="0"/>
              <a:t>pileup</a:t>
            </a:r>
            <a:endParaRPr lang="en-US" dirty="0" smtClean="0"/>
          </a:p>
          <a:p>
            <a:r>
              <a:rPr lang="en-US" dirty="0" smtClean="0"/>
              <a:t>More jets in test, consistent with </a:t>
            </a:r>
            <a:r>
              <a:rPr lang="en-US" b="1" dirty="0" smtClean="0"/>
              <a:t>more pileup </a:t>
            </a:r>
            <a:r>
              <a:rPr lang="en-US" dirty="0" smtClean="0"/>
              <a:t>on average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B20F-A697-874F-9C52-F37A5404A11F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211-F88A-ED45-A8BF-4809172102A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33" y="973684"/>
            <a:ext cx="5549314" cy="47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Ref: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>
                <a:solidFill>
                  <a:srgbClr val="0000FF"/>
                </a:solidFill>
              </a:rPr>
              <a:t>R6595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r6632: </a:t>
            </a:r>
            <a:r>
              <a:rPr lang="en-US" dirty="0"/>
              <a:t>as 1) but with updated </a:t>
            </a:r>
            <a:r>
              <a:rPr lang="en-US" dirty="0" err="1"/>
              <a:t>digi</a:t>
            </a:r>
            <a:r>
              <a:rPr lang="en-US" dirty="0"/>
              <a:t>-window </a:t>
            </a:r>
          </a:p>
          <a:p>
            <a:r>
              <a:rPr lang="es-ES_tradnl" b="1" dirty="0" smtClean="0"/>
              <a:t>Test 1:</a:t>
            </a:r>
            <a:r>
              <a:rPr lang="es-ES_tradnl" dirty="0" smtClean="0"/>
              <a:t> </a:t>
            </a:r>
            <a:r>
              <a:rPr lang="en-US" dirty="0" smtClean="0"/>
              <a:t>includes updated </a:t>
            </a:r>
            <a:r>
              <a:rPr lang="en-US" dirty="0" err="1" smtClean="0"/>
              <a:t>digi</a:t>
            </a:r>
            <a:r>
              <a:rPr lang="en-US" dirty="0"/>
              <a:t>-</a:t>
            </a:r>
            <a:r>
              <a:rPr lang="en-US" dirty="0" smtClean="0"/>
              <a:t>window</a:t>
            </a:r>
            <a:endParaRPr lang="en-US" dirty="0"/>
          </a:p>
          <a:p>
            <a:r>
              <a:rPr lang="en-US" b="1" dirty="0" smtClean="0"/>
              <a:t>Test 2:</a:t>
            </a:r>
            <a:r>
              <a:rPr lang="en-US" dirty="0" smtClean="0"/>
              <a:t> updated </a:t>
            </a:r>
            <a:r>
              <a:rPr lang="en-US" dirty="0"/>
              <a:t>pileup</a:t>
            </a:r>
          </a:p>
          <a:p>
            <a:r>
              <a:rPr lang="en-US" dirty="0" smtClean="0"/>
              <a:t>Conclusions:</a:t>
            </a:r>
          </a:p>
          <a:p>
            <a:pPr lvl="1"/>
            <a:r>
              <a:rPr lang="en-US" dirty="0" smtClean="0"/>
              <a:t>Looks essentially fine</a:t>
            </a:r>
          </a:p>
          <a:p>
            <a:pPr lvl="1"/>
            <a:r>
              <a:rPr lang="en-US" dirty="0" smtClean="0"/>
              <a:t>Small doubt about what to expect from difference digitization window in test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28BF-4F59-8641-B180-8A17637503BD}" type="datetime1">
              <a:rPr lang="en-US" smtClean="0"/>
              <a:t>05/05/15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Trigger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5211-F88A-ED45-A8BF-480917210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604</Words>
  <Application>Microsoft Macintosh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Jet Trigger News and some validation checks</vt:lpstr>
      <vt:lpstr>News from Point 1</vt:lpstr>
      <vt:lpstr>First LHC Run-II Collisions!</vt:lpstr>
      <vt:lpstr>Jet Trigger Readiness Review</vt:lpstr>
      <vt:lpstr>Sample A ttbar alidation for MC15a</vt:lpstr>
      <vt:lpstr>Test 1</vt:lpstr>
      <vt:lpstr>Test 1</vt:lpstr>
      <vt:lpstr>Test 2</vt:lpstr>
      <vt:lpstr>Validation 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9</cp:revision>
  <dcterms:created xsi:type="dcterms:W3CDTF">2015-05-05T09:36:56Z</dcterms:created>
  <dcterms:modified xsi:type="dcterms:W3CDTF">2015-05-05T12:52:11Z</dcterms:modified>
</cp:coreProperties>
</file>