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-19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F2695-7C63-5841-AC7B-C0EB8812932E}" type="datetimeFigureOut">
              <a:rPr lang="en-US" smtClean="0"/>
              <a:t>12/01/15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D0828-4F09-BD41-BAE8-9B6DA51C7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953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F2695-7C63-5841-AC7B-C0EB8812932E}" type="datetimeFigureOut">
              <a:rPr lang="en-US" smtClean="0"/>
              <a:t>12/01/15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D0828-4F09-BD41-BAE8-9B6DA51C7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98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F2695-7C63-5841-AC7B-C0EB8812932E}" type="datetimeFigureOut">
              <a:rPr lang="en-US" smtClean="0"/>
              <a:t>12/01/15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D0828-4F09-BD41-BAE8-9B6DA51C7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793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F2695-7C63-5841-AC7B-C0EB8812932E}" type="datetimeFigureOut">
              <a:rPr lang="en-US" smtClean="0"/>
              <a:t>12/01/15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D0828-4F09-BD41-BAE8-9B6DA51C7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971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F2695-7C63-5841-AC7B-C0EB8812932E}" type="datetimeFigureOut">
              <a:rPr lang="en-US" smtClean="0"/>
              <a:t>12/01/15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D0828-4F09-BD41-BAE8-9B6DA51C7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248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F2695-7C63-5841-AC7B-C0EB8812932E}" type="datetimeFigureOut">
              <a:rPr lang="en-US" smtClean="0"/>
              <a:t>12/01/15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D0828-4F09-BD41-BAE8-9B6DA51C7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340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F2695-7C63-5841-AC7B-C0EB8812932E}" type="datetimeFigureOut">
              <a:rPr lang="en-US" smtClean="0"/>
              <a:t>12/01/15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D0828-4F09-BD41-BAE8-9B6DA51C7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001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F2695-7C63-5841-AC7B-C0EB8812932E}" type="datetimeFigureOut">
              <a:rPr lang="en-US" smtClean="0"/>
              <a:t>12/01/15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D0828-4F09-BD41-BAE8-9B6DA51C7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319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F2695-7C63-5841-AC7B-C0EB8812932E}" type="datetimeFigureOut">
              <a:rPr lang="en-US" smtClean="0"/>
              <a:t>12/01/15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D0828-4F09-BD41-BAE8-9B6DA51C7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346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F2695-7C63-5841-AC7B-C0EB8812932E}" type="datetimeFigureOut">
              <a:rPr lang="en-US" smtClean="0"/>
              <a:t>12/01/15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D0828-4F09-BD41-BAE8-9B6DA51C7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679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F2695-7C63-5841-AC7B-C0EB8812932E}" type="datetimeFigureOut">
              <a:rPr lang="en-US" smtClean="0"/>
              <a:t>12/01/15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D0828-4F09-BD41-BAE8-9B6DA51C7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07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6F2695-7C63-5841-AC7B-C0EB8812932E}" type="datetimeFigureOut">
              <a:rPr lang="en-US" smtClean="0"/>
              <a:t>12/01/15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D0828-4F09-BD41-BAE8-9B6DA51C7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125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700"/>
            <a:ext cx="7772400" cy="1470025"/>
          </a:xfrm>
        </p:spPr>
        <p:txBody>
          <a:bodyPr/>
          <a:lstStyle/>
          <a:p>
            <a:r>
              <a:rPr lang="en-US" dirty="0" smtClean="0"/>
              <a:t>Happy </a:t>
            </a:r>
            <a:r>
              <a:rPr lang="en-US" dirty="0" smtClean="0"/>
              <a:t>New Year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476503"/>
            <a:ext cx="6400800" cy="1038596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Ricardo Goncalo (LIP), David Miller (Chicago)</a:t>
            </a:r>
          </a:p>
          <a:p>
            <a:r>
              <a:rPr lang="en-US" dirty="0" smtClean="0"/>
              <a:t>First meeting in 2015</a:t>
            </a:r>
            <a:endParaRPr lang="en-US" dirty="0" smtClean="0"/>
          </a:p>
          <a:p>
            <a:r>
              <a:rPr lang="en-US" dirty="0" smtClean="0"/>
              <a:t>Jet Trigger Signature Group Meeting </a:t>
            </a:r>
            <a:r>
              <a:rPr lang="en-US" dirty="0" smtClean="0"/>
              <a:t>12/1/2015 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4621" y="1482725"/>
            <a:ext cx="4938424" cy="3659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4726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66881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Release 20.1.0 to be built </a:t>
            </a:r>
            <a:r>
              <a:rPr lang="en-US" u="sng" dirty="0" smtClean="0"/>
              <a:t>very</a:t>
            </a:r>
            <a:r>
              <a:rPr lang="en-US" dirty="0" smtClean="0"/>
              <a:t> soon</a:t>
            </a:r>
          </a:p>
          <a:p>
            <a:pPr lvl="1"/>
            <a:r>
              <a:rPr lang="en-US" dirty="0" smtClean="0"/>
              <a:t>Officially on Wednesday 15 (in 2 days)</a:t>
            </a:r>
          </a:p>
          <a:p>
            <a:r>
              <a:rPr lang="en-US" dirty="0" smtClean="0"/>
              <a:t>To be used for M8 (early Feb.)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269017"/>
            <a:ext cx="9144000" cy="310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42151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55</Words>
  <Application>Microsoft Macintosh PowerPoint</Application>
  <PresentationFormat>On-screen Show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Happy New Year</vt:lpstr>
      <vt:lpstr>News</vt:lpstr>
    </vt:vector>
  </TitlesOfParts>
  <Company>CERN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Ricardo Goncalo</dc:creator>
  <cp:lastModifiedBy>Ricardo Goncalo</cp:lastModifiedBy>
  <cp:revision>4</cp:revision>
  <dcterms:created xsi:type="dcterms:W3CDTF">2014-12-15T10:56:57Z</dcterms:created>
  <dcterms:modified xsi:type="dcterms:W3CDTF">2015-01-12T13:59:21Z</dcterms:modified>
</cp:coreProperties>
</file>