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5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8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0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1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9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F5537-ABA7-A541-83D5-E6FCE0E64C8A}" type="datetimeFigureOut">
              <a:rPr lang="en-US" smtClean="0"/>
              <a:t>24/11/14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AB205-BEEA-AE4A-8CA5-7B07F6259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News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0134"/>
            <a:ext cx="6400800" cy="113866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(LIP), David Miller (Chicago)</a:t>
            </a:r>
          </a:p>
          <a:p>
            <a:r>
              <a:rPr lang="en-US" dirty="0" smtClean="0"/>
              <a:t>Jet Signature Group Meeting </a:t>
            </a:r>
          </a:p>
          <a:p>
            <a:r>
              <a:rPr lang="en-US" dirty="0" smtClean="0"/>
              <a:t>24 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5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105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Deadline for release 20 on 3 December (next week)</a:t>
            </a:r>
          </a:p>
          <a:p>
            <a:r>
              <a:rPr lang="en-US" dirty="0" smtClean="0"/>
              <a:t>To be used for MC15 Monte Carlo production</a:t>
            </a:r>
          </a:p>
          <a:p>
            <a:r>
              <a:rPr lang="en-US" dirty="0" smtClean="0"/>
              <a:t>Need main deliverables to be in 20.0.0:</a:t>
            </a:r>
          </a:p>
          <a:p>
            <a:pPr lvl="1"/>
            <a:r>
              <a:rPr lang="en-US" dirty="0" smtClean="0"/>
              <a:t>Jet area subtraction</a:t>
            </a:r>
          </a:p>
          <a:p>
            <a:pPr lvl="1"/>
            <a:r>
              <a:rPr lang="en-US" dirty="0" smtClean="0"/>
              <a:t>Several JES options</a:t>
            </a:r>
          </a:p>
          <a:p>
            <a:pPr lvl="1"/>
            <a:r>
              <a:rPr lang="en-US" dirty="0" smtClean="0"/>
              <a:t>New jet container names</a:t>
            </a:r>
          </a:p>
          <a:p>
            <a:pPr lvl="1"/>
            <a:r>
              <a:rPr lang="en-US" dirty="0" err="1" smtClean="0"/>
              <a:t>TriggerTower</a:t>
            </a:r>
            <a:r>
              <a:rPr lang="en-US" dirty="0" smtClean="0"/>
              <a:t> full scan (aka L1.5)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4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8636"/>
          </a:xfrm>
        </p:spPr>
        <p:txBody>
          <a:bodyPr/>
          <a:lstStyle/>
          <a:p>
            <a:r>
              <a:rPr lang="en-US" dirty="0" smtClean="0"/>
              <a:t>Jet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43" y="1458230"/>
            <a:ext cx="5361762" cy="51116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Jet Containers in </a:t>
            </a:r>
            <a:r>
              <a:rPr lang="en-US" dirty="0" err="1" smtClean="0"/>
              <a:t>xAOD</a:t>
            </a:r>
            <a:r>
              <a:rPr lang="en-US" dirty="0" smtClean="0"/>
              <a:t> to be separated into uniform jet collections:</a:t>
            </a:r>
          </a:p>
          <a:p>
            <a:pPr lvl="1"/>
            <a:r>
              <a:rPr lang="en-US" dirty="0" smtClean="0"/>
              <a:t>Each produced by one instance of </a:t>
            </a:r>
            <a:r>
              <a:rPr lang="en-US" dirty="0" err="1" smtClean="0"/>
              <a:t>TrigHLTJetRec</a:t>
            </a:r>
            <a:endParaRPr lang="en-US" dirty="0" smtClean="0"/>
          </a:p>
          <a:p>
            <a:pPr lvl="1"/>
            <a:r>
              <a:rPr lang="en-US" dirty="0" smtClean="0"/>
              <a:t>To be used by one of several Hypos</a:t>
            </a:r>
          </a:p>
          <a:p>
            <a:r>
              <a:rPr lang="en-US" dirty="0" smtClean="0"/>
              <a:t>Names according to calibration and “scan”:</a:t>
            </a:r>
          </a:p>
          <a:p>
            <a:r>
              <a:rPr lang="en-US" dirty="0" smtClean="0"/>
              <a:t>Cluster energy scale:</a:t>
            </a:r>
            <a:endParaRPr lang="en-US" dirty="0"/>
          </a:p>
          <a:p>
            <a:pPr lvl="1"/>
            <a:r>
              <a:rPr lang="en-US" b="1" dirty="0" err="1"/>
              <a:t>em</a:t>
            </a:r>
            <a:r>
              <a:rPr lang="en-US" dirty="0"/>
              <a:t> = no weights applied at all</a:t>
            </a:r>
          </a:p>
          <a:p>
            <a:pPr lvl="1"/>
            <a:r>
              <a:rPr lang="en-US" b="1" dirty="0" err="1"/>
              <a:t>lcw</a:t>
            </a:r>
            <a:r>
              <a:rPr lang="en-US" dirty="0"/>
              <a:t> = local cluster </a:t>
            </a:r>
            <a:r>
              <a:rPr lang="en-US" dirty="0" smtClean="0"/>
              <a:t>weighting</a:t>
            </a:r>
            <a:endParaRPr lang="en-US" dirty="0"/>
          </a:p>
          <a:p>
            <a:r>
              <a:rPr lang="en-US" dirty="0" smtClean="0"/>
              <a:t>Jet energy scale:</a:t>
            </a:r>
            <a:endParaRPr lang="en-US" dirty="0"/>
          </a:p>
          <a:p>
            <a:pPr lvl="1"/>
            <a:r>
              <a:rPr lang="en-US" b="1" dirty="0" err="1"/>
              <a:t>jes</a:t>
            </a:r>
            <a:r>
              <a:rPr lang="en-US" dirty="0"/>
              <a:t> = JES calibration factors without pileup subtraction</a:t>
            </a:r>
          </a:p>
          <a:p>
            <a:pPr lvl="1"/>
            <a:r>
              <a:rPr lang="en-US" b="1" dirty="0"/>
              <a:t>sub</a:t>
            </a:r>
            <a:r>
              <a:rPr lang="en-US" dirty="0"/>
              <a:t> = pileup subtraction applied but no JES factors</a:t>
            </a:r>
          </a:p>
          <a:p>
            <a:pPr lvl="1"/>
            <a:r>
              <a:rPr lang="en-US" b="1" dirty="0" err="1"/>
              <a:t>subjes</a:t>
            </a:r>
            <a:r>
              <a:rPr lang="en-US" dirty="0"/>
              <a:t> = both pileup subtraction and JES factors</a:t>
            </a:r>
          </a:p>
          <a:p>
            <a:r>
              <a:rPr lang="en-US" dirty="0" smtClean="0"/>
              <a:t>Input objects for jet finding:</a:t>
            </a:r>
          </a:p>
          <a:p>
            <a:pPr lvl="1"/>
            <a:r>
              <a:rPr lang="en-US" b="1" dirty="0" err="1"/>
              <a:t>t</a:t>
            </a:r>
            <a:r>
              <a:rPr lang="en-US" b="1" dirty="0" err="1" smtClean="0"/>
              <a:t>c</a:t>
            </a:r>
            <a:r>
              <a:rPr lang="en-US" dirty="0" smtClean="0"/>
              <a:t> = </a:t>
            </a:r>
            <a:r>
              <a:rPr lang="en-US" dirty="0"/>
              <a:t> </a:t>
            </a:r>
            <a:r>
              <a:rPr lang="en-US" dirty="0" err="1" smtClean="0"/>
              <a:t>TopoClusters</a:t>
            </a:r>
            <a:endParaRPr lang="en-US" dirty="0" smtClean="0"/>
          </a:p>
          <a:p>
            <a:pPr lvl="1"/>
            <a:r>
              <a:rPr lang="en-US" b="1" dirty="0" smtClean="0"/>
              <a:t>TT</a:t>
            </a:r>
            <a:r>
              <a:rPr lang="en-US" dirty="0" smtClean="0"/>
              <a:t> = </a:t>
            </a:r>
            <a:r>
              <a:rPr lang="en-US" dirty="0" err="1" smtClean="0"/>
              <a:t>TriggerTowers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12605" y="1600200"/>
            <a:ext cx="3278004" cy="4217046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For anti-</a:t>
            </a:r>
            <a:r>
              <a:rPr lang="en-US" dirty="0" err="1" smtClean="0"/>
              <a:t>kt</a:t>
            </a:r>
            <a:r>
              <a:rPr lang="en-US" dirty="0" smtClean="0"/>
              <a:t> 0.4:</a:t>
            </a:r>
          </a:p>
          <a:p>
            <a:pPr lvl="1"/>
            <a:r>
              <a:rPr lang="en-US" dirty="0" smtClean="0"/>
              <a:t>a4TTem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a4tcemjes</a:t>
            </a:r>
          </a:p>
          <a:p>
            <a:pPr lvl="1"/>
            <a:r>
              <a:rPr lang="en-US" dirty="0"/>
              <a:t>a4tcemsubjes</a:t>
            </a:r>
          </a:p>
          <a:p>
            <a:pPr lvl="1"/>
            <a:r>
              <a:rPr lang="en-US" dirty="0"/>
              <a:t>a4tclcwjes</a:t>
            </a:r>
          </a:p>
          <a:p>
            <a:pPr lvl="1"/>
            <a:r>
              <a:rPr lang="en-US" dirty="0"/>
              <a:t>a4tclcwsubjes</a:t>
            </a:r>
          </a:p>
          <a:p>
            <a:endParaRPr lang="en-US" dirty="0"/>
          </a:p>
          <a:p>
            <a:r>
              <a:rPr lang="en-US" dirty="0" smtClean="0"/>
              <a:t>Same </a:t>
            </a:r>
            <a:r>
              <a:rPr lang="en-US" dirty="0"/>
              <a:t>thing for a10 </a:t>
            </a:r>
            <a:r>
              <a:rPr lang="en-US" dirty="0" smtClean="0"/>
              <a:t>jets</a:t>
            </a:r>
            <a:endParaRPr lang="en-US" dirty="0"/>
          </a:p>
          <a:p>
            <a:pPr lvl="1"/>
            <a:r>
              <a:rPr lang="en-US" dirty="0"/>
              <a:t>a10TTem </a:t>
            </a:r>
          </a:p>
          <a:p>
            <a:pPr lvl="1"/>
            <a:r>
              <a:rPr lang="en-US" dirty="0"/>
              <a:t>a10tcemjes</a:t>
            </a:r>
          </a:p>
          <a:p>
            <a:pPr lvl="1"/>
            <a:r>
              <a:rPr lang="en-US" dirty="0"/>
              <a:t>a10tcemsubjes</a:t>
            </a:r>
          </a:p>
          <a:p>
            <a:pPr lvl="1"/>
            <a:r>
              <a:rPr lang="en-US" dirty="0"/>
              <a:t>a10tclcwjes </a:t>
            </a:r>
          </a:p>
          <a:p>
            <a:pPr lvl="1"/>
            <a:r>
              <a:rPr lang="en-US" dirty="0" smtClean="0"/>
              <a:t>A10tclcwsubjes</a:t>
            </a:r>
            <a:r>
              <a:rPr lang="en-US" dirty="0"/>
              <a:t>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246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M7 starts today:</a:t>
            </a:r>
          </a:p>
          <a:p>
            <a:pPr lvl="1"/>
            <a:r>
              <a:rPr lang="en-US" dirty="0" smtClean="0"/>
              <a:t>Experts to report daily to Ricardo &amp; David and give presentation in Monday meeting with week’s summary</a:t>
            </a:r>
          </a:p>
          <a:p>
            <a:r>
              <a:rPr lang="en-US" dirty="0" smtClean="0"/>
              <a:t>2011 paper plots converging(?)</a:t>
            </a:r>
          </a:p>
          <a:p>
            <a:r>
              <a:rPr lang="en-US" smtClean="0"/>
              <a:t>Other?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948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196</Words>
  <Application>Microsoft Macintosh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Jet News</vt:lpstr>
      <vt:lpstr>Release 20</vt:lpstr>
      <vt:lpstr>Jet containers</vt:lpstr>
      <vt:lpstr>Other…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News</dc:title>
  <dc:creator>Ricardo Goncalo</dc:creator>
  <cp:lastModifiedBy>Ricardo Goncalo</cp:lastModifiedBy>
  <cp:revision>2</cp:revision>
  <dcterms:created xsi:type="dcterms:W3CDTF">2014-11-24T13:46:30Z</dcterms:created>
  <dcterms:modified xsi:type="dcterms:W3CDTF">2014-11-24T13:59:35Z</dcterms:modified>
</cp:coreProperties>
</file>