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C5951-BD3D-9D49-84D5-263549335B81}" type="datetimeFigureOut">
              <a:rPr lang="en-US" smtClean="0"/>
              <a:t>22/09/14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8F364-E83E-844D-9565-D4B780F96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6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C5951-BD3D-9D49-84D5-263549335B81}" type="datetimeFigureOut">
              <a:rPr lang="en-US" smtClean="0"/>
              <a:t>22/09/14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8F364-E83E-844D-9565-D4B780F96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7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C5951-BD3D-9D49-84D5-263549335B81}" type="datetimeFigureOut">
              <a:rPr lang="en-US" smtClean="0"/>
              <a:t>22/09/14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8F364-E83E-844D-9565-D4B780F96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81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C5951-BD3D-9D49-84D5-263549335B81}" type="datetimeFigureOut">
              <a:rPr lang="en-US" smtClean="0"/>
              <a:t>22/09/14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8F364-E83E-844D-9565-D4B780F96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1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C5951-BD3D-9D49-84D5-263549335B81}" type="datetimeFigureOut">
              <a:rPr lang="en-US" smtClean="0"/>
              <a:t>22/09/14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8F364-E83E-844D-9565-D4B780F96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2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C5951-BD3D-9D49-84D5-263549335B81}" type="datetimeFigureOut">
              <a:rPr lang="en-US" smtClean="0"/>
              <a:t>22/09/14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8F364-E83E-844D-9565-D4B780F96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21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C5951-BD3D-9D49-84D5-263549335B81}" type="datetimeFigureOut">
              <a:rPr lang="en-US" smtClean="0"/>
              <a:t>22/09/14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8F364-E83E-844D-9565-D4B780F96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8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C5951-BD3D-9D49-84D5-263549335B81}" type="datetimeFigureOut">
              <a:rPr lang="en-US" smtClean="0"/>
              <a:t>22/09/14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8F364-E83E-844D-9565-D4B780F96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C5951-BD3D-9D49-84D5-263549335B81}" type="datetimeFigureOut">
              <a:rPr lang="en-US" smtClean="0"/>
              <a:t>22/09/14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8F364-E83E-844D-9565-D4B780F96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0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C5951-BD3D-9D49-84D5-263549335B81}" type="datetimeFigureOut">
              <a:rPr lang="en-US" smtClean="0"/>
              <a:t>22/09/14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8F364-E83E-844D-9565-D4B780F96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C5951-BD3D-9D49-84D5-263549335B81}" type="datetimeFigureOut">
              <a:rPr lang="en-US" smtClean="0"/>
              <a:t>22/09/14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8F364-E83E-844D-9565-D4B780F96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C5951-BD3D-9D49-84D5-263549335B81}" type="datetimeFigureOut">
              <a:rPr lang="en-US" smtClean="0"/>
              <a:t>22/09/14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8F364-E83E-844D-9565-D4B780F96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8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ptevm.cern.ch/mao/client/cern.ppt.mao.app.gwt.MaoClient/MaoClient.html%23Ma0_Task_panel(N529788)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auth/Atlas/HLTTrigMonHowTestOfflineCod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Jet Trigger Planning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76836"/>
            <a:ext cx="6400800" cy="923925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R.Goncalo</a:t>
            </a:r>
            <a:r>
              <a:rPr lang="en-US" dirty="0" smtClean="0"/>
              <a:t> (LIP), </a:t>
            </a:r>
            <a:r>
              <a:rPr lang="en-US" dirty="0" err="1" smtClean="0"/>
              <a:t>D.Miller</a:t>
            </a:r>
            <a:r>
              <a:rPr lang="en-US" dirty="0" smtClean="0"/>
              <a:t> (Chicago)</a:t>
            </a:r>
          </a:p>
          <a:p>
            <a:r>
              <a:rPr lang="en-US" dirty="0" smtClean="0"/>
              <a:t>Jet Trigger Meeting, 22 Sep.2014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537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0737"/>
          </a:xfrm>
        </p:spPr>
        <p:txBody>
          <a:bodyPr/>
          <a:lstStyle/>
          <a:p>
            <a:r>
              <a:rPr lang="en-US" dirty="0" smtClean="0"/>
              <a:t>Monitoring and Commissioning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08" y="1139277"/>
            <a:ext cx="8930492" cy="424516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Monitoring: </a:t>
            </a:r>
          </a:p>
          <a:p>
            <a:pPr lvl="1"/>
            <a:r>
              <a:rPr lang="en-US" dirty="0" smtClean="0"/>
              <a:t>Migrated to </a:t>
            </a:r>
            <a:r>
              <a:rPr lang="en-US" dirty="0" err="1" smtClean="0"/>
              <a:t>xAOD</a:t>
            </a:r>
            <a:r>
              <a:rPr lang="en-US" dirty="0" smtClean="0"/>
              <a:t> and introduced menu awareness </a:t>
            </a:r>
          </a:p>
          <a:p>
            <a:pPr lvl="1"/>
            <a:r>
              <a:rPr lang="en-US" dirty="0" smtClean="0"/>
              <a:t>Lee’s valiant efforts so far. More effort needed?</a:t>
            </a:r>
          </a:p>
          <a:p>
            <a:pPr lvl="1"/>
            <a:r>
              <a:rPr lang="en-US" dirty="0" smtClean="0">
                <a:hlinkClick r:id="rId2"/>
              </a:rPr>
              <a:t>https://twiki.cern.ch/twiki/bin/viewauth/Atlas/HLTTrigMonHowTestOfflineCode</a:t>
            </a:r>
            <a:r>
              <a:rPr lang="en-US" dirty="0" smtClean="0"/>
              <a:t> </a:t>
            </a:r>
          </a:p>
          <a:p>
            <a:r>
              <a:rPr lang="en-US" dirty="0" smtClean="0"/>
              <a:t>Milestone weeks:</a:t>
            </a:r>
          </a:p>
          <a:p>
            <a:pPr lvl="1"/>
            <a:r>
              <a:rPr lang="en-US" dirty="0" smtClean="0"/>
              <a:t>M5: 8 – 12 Sep.</a:t>
            </a:r>
          </a:p>
          <a:p>
            <a:pPr lvl="2"/>
            <a:r>
              <a:rPr lang="en-US" dirty="0" smtClean="0"/>
              <a:t>Ran one chain j0_perf_L1J10</a:t>
            </a:r>
          </a:p>
          <a:p>
            <a:pPr lvl="2"/>
            <a:r>
              <a:rPr lang="en-US" dirty="0" smtClean="0"/>
              <a:t>Two more chains configured but weren’t used: j0_perf_L1RNDM, j0_perf_L1MU10</a:t>
            </a:r>
          </a:p>
          <a:p>
            <a:pPr lvl="2"/>
            <a:r>
              <a:rPr lang="en-US" dirty="0" smtClean="0"/>
              <a:t>Mario kindly joined effort, but won’t be there for M6</a:t>
            </a:r>
          </a:p>
          <a:p>
            <a:pPr lvl="1"/>
            <a:r>
              <a:rPr lang="en-US" dirty="0" smtClean="0"/>
              <a:t>M6: 13 – 16 Oct</a:t>
            </a:r>
          </a:p>
          <a:p>
            <a:pPr lvl="2"/>
            <a:r>
              <a:rPr lang="en-US" dirty="0" smtClean="0"/>
              <a:t>Need to prepare to run monitoring online in M6</a:t>
            </a:r>
          </a:p>
          <a:p>
            <a:pPr lvl="2"/>
            <a:r>
              <a:rPr lang="en-US" dirty="0" err="1" smtClean="0"/>
              <a:t>Sebastien</a:t>
            </a:r>
            <a:r>
              <a:rPr lang="en-US" dirty="0" smtClean="0"/>
              <a:t> and </a:t>
            </a:r>
            <a:r>
              <a:rPr lang="en-US" dirty="0" err="1" smtClean="0"/>
              <a:t>Aparajita</a:t>
            </a:r>
            <a:r>
              <a:rPr lang="en-US" dirty="0" smtClean="0"/>
              <a:t> both at CERN 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raining?</a:t>
            </a:r>
          </a:p>
          <a:p>
            <a:pPr lvl="1"/>
            <a:r>
              <a:rPr lang="en-US" dirty="0" smtClean="0"/>
              <a:t>M7: 24 – 28 Nov</a:t>
            </a:r>
          </a:p>
          <a:p>
            <a:pPr lvl="2"/>
            <a:r>
              <a:rPr lang="en-US" dirty="0" smtClean="0"/>
              <a:t>Full shift crew for combined </a:t>
            </a:r>
            <a:r>
              <a:rPr lang="en-US" dirty="0" err="1" smtClean="0"/>
              <a:t>cosmics</a:t>
            </a:r>
            <a:r>
              <a:rPr lang="en-US" dirty="0" smtClean="0"/>
              <a:t> run</a:t>
            </a:r>
          </a:p>
          <a:p>
            <a:r>
              <a:rPr lang="en-US" dirty="0" smtClean="0"/>
              <a:t>OTP task: </a:t>
            </a:r>
            <a:r>
              <a:rPr lang="en-US" dirty="0" smtClean="0">
                <a:hlinkClick r:id="rId3"/>
              </a:rPr>
              <a:t>Jet and MET Slices Expert on Call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332526"/>
            <a:ext cx="9144000" cy="141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56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34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Menu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112" y="1037530"/>
            <a:ext cx="8700218" cy="517807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clock is ticking to have a menu for MC production and for start up</a:t>
            </a:r>
          </a:p>
          <a:p>
            <a:pPr lvl="1"/>
            <a:r>
              <a:rPr lang="en-US" dirty="0" smtClean="0"/>
              <a:t>Major issue for us will be PS </a:t>
            </a:r>
            <a:r>
              <a:rPr lang="en-US" dirty="0" err="1" smtClean="0"/>
              <a:t>vs</a:t>
            </a:r>
            <a:r>
              <a:rPr lang="en-US" dirty="0" smtClean="0"/>
              <a:t> FS discussion (see next page)</a:t>
            </a:r>
          </a:p>
          <a:p>
            <a:pPr lvl="1"/>
            <a:r>
              <a:rPr lang="en-US" dirty="0" smtClean="0"/>
              <a:t>Will determined menu choices</a:t>
            </a:r>
          </a:p>
          <a:p>
            <a:endParaRPr lang="en-US" dirty="0"/>
          </a:p>
          <a:p>
            <a:r>
              <a:rPr lang="en-US" dirty="0" smtClean="0"/>
              <a:t>Menu milestones: </a:t>
            </a:r>
          </a:p>
          <a:p>
            <a:pPr lvl="1"/>
            <a:r>
              <a:rPr lang="en-US" dirty="0" smtClean="0"/>
              <a:t>Menu for</a:t>
            </a:r>
            <a:r>
              <a:rPr lang="en-US" dirty="0" smtClean="0">
                <a:solidFill>
                  <a:srgbClr val="FF0000"/>
                </a:solidFill>
              </a:rPr>
              <a:t> MC15a to be defined and approved by 11 December</a:t>
            </a:r>
          </a:p>
          <a:p>
            <a:pPr lvl="1"/>
            <a:r>
              <a:rPr lang="en-US" dirty="0" smtClean="0"/>
              <a:t>0.5-1 x 10</a:t>
            </a:r>
            <a:r>
              <a:rPr lang="en-US" baseline="30000" dirty="0" smtClean="0"/>
              <a:t>34</a:t>
            </a:r>
            <a:r>
              <a:rPr lang="en-US" dirty="0" smtClean="0"/>
              <a:t> menu to be prepared by 30 October</a:t>
            </a:r>
            <a:endParaRPr lang="en-US" dirty="0"/>
          </a:p>
          <a:p>
            <a:endParaRPr lang="de-DE" dirty="0" smtClean="0"/>
          </a:p>
          <a:p>
            <a:r>
              <a:rPr lang="de-DE" dirty="0" smtClean="0"/>
              <a:t>Relevant </a:t>
            </a:r>
            <a:r>
              <a:rPr lang="de-DE" dirty="0" err="1" smtClean="0"/>
              <a:t>meetings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2</a:t>
            </a:r>
            <a:r>
              <a:rPr lang="de-DE" dirty="0"/>
              <a:t>/10 </a:t>
            </a:r>
            <a:r>
              <a:rPr lang="de-DE" dirty="0" smtClean="0"/>
              <a:t>Menu </a:t>
            </a:r>
            <a:r>
              <a:rPr lang="de-DE" dirty="0" err="1" smtClean="0"/>
              <a:t>Coordination</a:t>
            </a:r>
            <a:r>
              <a:rPr lang="de-DE" dirty="0" smtClean="0"/>
              <a:t> Group</a:t>
            </a:r>
            <a:endParaRPr lang="de-DE" dirty="0"/>
          </a:p>
          <a:p>
            <a:pPr lvl="1"/>
            <a:r>
              <a:rPr lang="de-DE" dirty="0"/>
              <a:t>16/10 </a:t>
            </a:r>
            <a:r>
              <a:rPr lang="de-DE" dirty="0" smtClean="0"/>
              <a:t>Slice</a:t>
            </a:r>
            <a:r>
              <a:rPr lang="de-DE" dirty="0" smtClean="0"/>
              <a:t> </a:t>
            </a:r>
            <a:r>
              <a:rPr lang="de-DE" dirty="0" err="1" smtClean="0"/>
              <a:t>Coordination</a:t>
            </a:r>
            <a:r>
              <a:rPr lang="de-DE" dirty="0" smtClean="0"/>
              <a:t> Group</a:t>
            </a:r>
            <a:endParaRPr lang="de-DE" dirty="0"/>
          </a:p>
          <a:p>
            <a:pPr lvl="1"/>
            <a:r>
              <a:rPr lang="de-DE" dirty="0"/>
              <a:t>30/</a:t>
            </a:r>
            <a:r>
              <a:rPr lang="de-DE" dirty="0" smtClean="0"/>
              <a:t>10 Menu</a:t>
            </a:r>
            <a:r>
              <a:rPr lang="de-DE" dirty="0" smtClean="0"/>
              <a:t> </a:t>
            </a:r>
            <a:r>
              <a:rPr lang="de-DE" dirty="0" err="1" smtClean="0"/>
              <a:t>Coordination</a:t>
            </a:r>
            <a:r>
              <a:rPr lang="de-DE" dirty="0" smtClean="0"/>
              <a:t> Group</a:t>
            </a:r>
            <a:r>
              <a:rPr lang="de-DE" dirty="0" smtClean="0"/>
              <a:t> </a:t>
            </a:r>
          </a:p>
          <a:p>
            <a:pPr lvl="2"/>
            <a:r>
              <a:rPr lang="de-DE" dirty="0" err="1"/>
              <a:t>P</a:t>
            </a:r>
            <a:r>
              <a:rPr lang="de-DE" dirty="0" err="1" smtClean="0"/>
              <a:t>repare</a:t>
            </a:r>
            <a:r>
              <a:rPr lang="de-DE" dirty="0" smtClean="0"/>
              <a:t> </a:t>
            </a:r>
            <a:r>
              <a:rPr lang="de-DE" dirty="0" err="1"/>
              <a:t>for</a:t>
            </a:r>
            <a:r>
              <a:rPr lang="de-DE" dirty="0"/>
              <a:t> P&amp;P </a:t>
            </a:r>
            <a:r>
              <a:rPr lang="de-DE" dirty="0" err="1"/>
              <a:t>week</a:t>
            </a:r>
            <a:r>
              <a:rPr lang="de-DE" dirty="0"/>
              <a:t>, 0.5-1.0 10^34 </a:t>
            </a:r>
            <a:r>
              <a:rPr lang="de-DE" dirty="0" err="1"/>
              <a:t>menu</a:t>
            </a:r>
            <a:r>
              <a:rPr lang="de-DE" dirty="0"/>
              <a:t> </a:t>
            </a:r>
            <a:r>
              <a:rPr lang="de-DE" dirty="0" err="1" smtClean="0"/>
              <a:t>discussion</a:t>
            </a:r>
            <a:endParaRPr lang="de-DE" dirty="0"/>
          </a:p>
          <a:p>
            <a:pPr lvl="1"/>
            <a:r>
              <a:rPr lang="de-DE" dirty="0"/>
              <a:t>13/11 SCG</a:t>
            </a:r>
          </a:p>
          <a:p>
            <a:pPr lvl="1"/>
            <a:r>
              <a:rPr lang="de-DE" dirty="0"/>
              <a:t>11/12 </a:t>
            </a:r>
            <a:r>
              <a:rPr lang="de-DE" dirty="0" smtClean="0"/>
              <a:t>(</a:t>
            </a:r>
            <a:r>
              <a:rPr lang="de-DE" dirty="0" err="1" smtClean="0"/>
              <a:t>Probably</a:t>
            </a:r>
            <a:r>
              <a:rPr lang="de-DE" dirty="0" smtClean="0"/>
              <a:t>) Menu</a:t>
            </a:r>
            <a:r>
              <a:rPr lang="de-DE" dirty="0" smtClean="0"/>
              <a:t> </a:t>
            </a:r>
            <a:r>
              <a:rPr lang="de-DE" dirty="0" err="1" smtClean="0"/>
              <a:t>Coordination</a:t>
            </a:r>
            <a:r>
              <a:rPr lang="de-DE" dirty="0" smtClean="0"/>
              <a:t> Group</a:t>
            </a:r>
            <a:r>
              <a:rPr lang="de-DE" dirty="0" smtClean="0"/>
              <a:t> </a:t>
            </a:r>
          </a:p>
          <a:p>
            <a:pPr lvl="2"/>
            <a:r>
              <a:rPr lang="de-DE" dirty="0" err="1" smtClean="0"/>
              <a:t>Approve</a:t>
            </a:r>
            <a:r>
              <a:rPr lang="de-DE" dirty="0" smtClean="0"/>
              <a:t> </a:t>
            </a:r>
            <a:r>
              <a:rPr lang="de-DE" dirty="0"/>
              <a:t>MC_pp_v5 </a:t>
            </a:r>
            <a:r>
              <a:rPr lang="de-DE" dirty="0" err="1"/>
              <a:t>menu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MC15a </a:t>
            </a:r>
            <a:r>
              <a:rPr lang="de-DE" dirty="0" err="1"/>
              <a:t>production</a:t>
            </a:r>
            <a:endParaRPr lang="de-D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44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6560"/>
          </a:xfrm>
        </p:spPr>
        <p:txBody>
          <a:bodyPr/>
          <a:lstStyle/>
          <a:p>
            <a:r>
              <a:rPr lang="en-US" dirty="0" smtClean="0"/>
              <a:t>PS </a:t>
            </a:r>
            <a:r>
              <a:rPr lang="en-US" dirty="0" err="1" smtClean="0"/>
              <a:t>vs</a:t>
            </a:r>
            <a:r>
              <a:rPr lang="en-US" dirty="0" smtClean="0"/>
              <a:t> FS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512" y="1216418"/>
            <a:ext cx="8911488" cy="490974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One of the outputs of the HCW was further impetus to run full-scan</a:t>
            </a:r>
          </a:p>
          <a:p>
            <a:pPr lvl="1"/>
            <a:r>
              <a:rPr lang="en-US" dirty="0" smtClean="0"/>
              <a:t>L1 -&gt; L1.5 (calibrated?) + selection -&gt; HLT full scan</a:t>
            </a:r>
          </a:p>
          <a:p>
            <a:r>
              <a:rPr lang="en-US" dirty="0" smtClean="0"/>
              <a:t>Presentation at this week’s TGM (David or me) to discuss this </a:t>
            </a:r>
          </a:p>
          <a:p>
            <a:pPr lvl="1"/>
            <a:r>
              <a:rPr lang="en-US" dirty="0" smtClean="0"/>
              <a:t>Serious implications on need to buy more CPUs</a:t>
            </a:r>
          </a:p>
          <a:p>
            <a:endParaRPr lang="en-US" dirty="0" smtClean="0"/>
          </a:p>
          <a:p>
            <a:r>
              <a:rPr lang="en-US" dirty="0" smtClean="0"/>
              <a:t>Advantages </a:t>
            </a:r>
            <a:r>
              <a:rPr lang="en-US" dirty="0"/>
              <a:t>of doing full </a:t>
            </a:r>
            <a:r>
              <a:rPr lang="en-US" dirty="0" smtClean="0"/>
              <a:t>scan:</a:t>
            </a:r>
            <a:endParaRPr lang="en-US" dirty="0"/>
          </a:p>
          <a:p>
            <a:pPr lvl="1"/>
            <a:r>
              <a:rPr lang="en-US" dirty="0" smtClean="0"/>
              <a:t>Benefits to multi </a:t>
            </a:r>
            <a:r>
              <a:rPr lang="en-US" dirty="0"/>
              <a:t>jets and </a:t>
            </a:r>
            <a:r>
              <a:rPr lang="en-US" dirty="0" smtClean="0"/>
              <a:t>substructure – calibration, pileup suppression, edge effects</a:t>
            </a:r>
            <a:endParaRPr lang="en-US" dirty="0"/>
          </a:p>
          <a:p>
            <a:pPr lvl="1"/>
            <a:r>
              <a:rPr lang="en-US" dirty="0" smtClean="0"/>
              <a:t>Calibration </a:t>
            </a:r>
            <a:r>
              <a:rPr lang="en-US" dirty="0"/>
              <a:t>and especially pileup suppression as in offline</a:t>
            </a:r>
          </a:p>
          <a:p>
            <a:pPr lvl="1"/>
            <a:r>
              <a:rPr lang="en-US" dirty="0" smtClean="0"/>
              <a:t>Reduce </a:t>
            </a:r>
            <a:r>
              <a:rPr lang="en-US" dirty="0"/>
              <a:t>overheads when running several jet sizes </a:t>
            </a:r>
            <a:r>
              <a:rPr lang="en-US" dirty="0" smtClean="0"/>
              <a:t>and share resources </a:t>
            </a:r>
            <a:r>
              <a:rPr lang="en-US" dirty="0"/>
              <a:t>with MET</a:t>
            </a:r>
          </a:p>
          <a:p>
            <a:r>
              <a:rPr lang="en-US" dirty="0"/>
              <a:t>Look at the detailed timing </a:t>
            </a:r>
          </a:p>
          <a:p>
            <a:pPr lvl="1"/>
            <a:r>
              <a:rPr lang="en-US" dirty="0" smtClean="0"/>
              <a:t>Being </a:t>
            </a:r>
            <a:r>
              <a:rPr lang="en-US" dirty="0"/>
              <a:t>followed up in/with the </a:t>
            </a:r>
            <a:r>
              <a:rPr lang="en-US" dirty="0" err="1"/>
              <a:t>HLTCalo</a:t>
            </a:r>
            <a:r>
              <a:rPr lang="en-US" dirty="0"/>
              <a:t> </a:t>
            </a:r>
            <a:r>
              <a:rPr lang="en-US" dirty="0" smtClean="0"/>
              <a:t>group</a:t>
            </a:r>
            <a:endParaRPr lang="en-US" dirty="0"/>
          </a:p>
          <a:p>
            <a:r>
              <a:rPr lang="en-US" dirty="0" smtClean="0"/>
              <a:t>Possibility </a:t>
            </a:r>
            <a:r>
              <a:rPr lang="en-US" dirty="0"/>
              <a:t>to run L1.5 followed by a </a:t>
            </a:r>
            <a:r>
              <a:rPr lang="en-US" dirty="0" smtClean="0"/>
              <a:t>hypo</a:t>
            </a:r>
          </a:p>
          <a:p>
            <a:pPr lvl="1"/>
            <a:r>
              <a:rPr lang="en-US" dirty="0" smtClean="0"/>
              <a:t>Apply </a:t>
            </a:r>
            <a:r>
              <a:rPr lang="en-US" dirty="0"/>
              <a:t>had calibration to L1.5 jets to improve on L1 resolution</a:t>
            </a:r>
          </a:p>
          <a:p>
            <a:r>
              <a:rPr lang="en-US" dirty="0"/>
              <a:t>Show performance indicators of FS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/>
              <a:t>PS </a:t>
            </a:r>
            <a:r>
              <a:rPr lang="en-US" dirty="0"/>
              <a:t>compared with offline</a:t>
            </a:r>
          </a:p>
        </p:txBody>
      </p:sp>
    </p:spTree>
    <p:extLst>
      <p:ext uri="{BB962C8B-B14F-4D97-AF65-F5344CB8AC3E}">
        <p14:creationId xmlns:p14="http://schemas.microsoft.com/office/powerpoint/2010/main" val="3120056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6560"/>
          </a:xfrm>
        </p:spPr>
        <p:txBody>
          <a:bodyPr/>
          <a:lstStyle/>
          <a:p>
            <a:r>
              <a:rPr lang="en-US" dirty="0" smtClean="0"/>
              <a:t>Other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627" y="1091199"/>
            <a:ext cx="8763931" cy="504455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2011 paper: </a:t>
            </a:r>
          </a:p>
          <a:p>
            <a:pPr lvl="1"/>
            <a:r>
              <a:rPr lang="en-US" dirty="0" smtClean="0"/>
              <a:t>Should be in the final run to completion</a:t>
            </a:r>
          </a:p>
          <a:p>
            <a:pPr lvl="1"/>
            <a:r>
              <a:rPr lang="en-US" dirty="0" smtClean="0"/>
              <a:t>Waiting for forward jet turn-ons from Rob; anything else?</a:t>
            </a:r>
          </a:p>
          <a:p>
            <a:r>
              <a:rPr lang="en-US" dirty="0" smtClean="0"/>
              <a:t>Need more information on: 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ffect of pileup and pileup suppression techniques (Ana)</a:t>
            </a:r>
          </a:p>
          <a:p>
            <a:pPr lvl="1"/>
            <a:r>
              <a:rPr lang="en-US" dirty="0" smtClean="0"/>
              <a:t>Use of tracks in jets (</a:t>
            </a:r>
            <a:r>
              <a:rPr lang="en-US" dirty="0" err="1" smtClean="0"/>
              <a:t>Ruchika</a:t>
            </a:r>
            <a:r>
              <a:rPr lang="en-US" dirty="0" smtClean="0"/>
              <a:t>, Erich)</a:t>
            </a:r>
          </a:p>
          <a:p>
            <a:pPr lvl="1"/>
            <a:r>
              <a:rPr lang="en-US" dirty="0" smtClean="0"/>
              <a:t>Menu optimization (Rob, </a:t>
            </a:r>
            <a:r>
              <a:rPr lang="en-US" dirty="0" err="1" smtClean="0"/>
              <a:t>Lourenço</a:t>
            </a:r>
            <a:r>
              <a:rPr lang="en-US" dirty="0" smtClean="0"/>
              <a:t>, Markus?)</a:t>
            </a:r>
          </a:p>
          <a:p>
            <a:pPr lvl="1"/>
            <a:r>
              <a:rPr lang="en-US" dirty="0" smtClean="0"/>
              <a:t>E/p trigger development (</a:t>
            </a:r>
            <a:r>
              <a:rPr lang="en-US" dirty="0" err="1" smtClean="0"/>
              <a:t>Joakim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More substructure developments in trigger (Markus?)</a:t>
            </a:r>
          </a:p>
          <a:p>
            <a:r>
              <a:rPr lang="en-US" dirty="0" smtClean="0"/>
              <a:t>Software development (Peter and </a:t>
            </a:r>
            <a:r>
              <a:rPr lang="en-US" dirty="0" err="1" smtClean="0"/>
              <a:t>Nuno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Need to have L1.5 running urgently</a:t>
            </a:r>
          </a:p>
          <a:p>
            <a:pPr lvl="1"/>
            <a:r>
              <a:rPr lang="en-US" dirty="0" smtClean="0"/>
              <a:t>Implementing calibration options</a:t>
            </a:r>
          </a:p>
          <a:p>
            <a:r>
              <a:rPr lang="en-US" dirty="0" smtClean="0"/>
              <a:t>Need to keep validation activity ticking (</a:t>
            </a:r>
            <a:r>
              <a:rPr lang="en-US" dirty="0" err="1" smtClean="0"/>
              <a:t>Dilip</a:t>
            </a:r>
            <a:r>
              <a:rPr lang="en-US" dirty="0" smtClean="0"/>
              <a:t>, </a:t>
            </a:r>
            <a:r>
              <a:rPr lang="en-US" dirty="0" err="1" smtClean="0"/>
              <a:t>Sebastien</a:t>
            </a:r>
            <a:r>
              <a:rPr lang="en-US" dirty="0" smtClean="0"/>
              <a:t>, Tom)</a:t>
            </a:r>
          </a:p>
          <a:p>
            <a:pPr lvl="1"/>
            <a:r>
              <a:rPr lang="en-US" dirty="0" smtClean="0"/>
              <a:t>Please keep David and me in all the necessary loops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91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511</Words>
  <Application>Microsoft Macintosh PowerPoint</Application>
  <PresentationFormat>On-screen Show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Jet Trigger Planning</vt:lpstr>
      <vt:lpstr>Monitoring and Commissioning</vt:lpstr>
      <vt:lpstr>Menu evolution</vt:lpstr>
      <vt:lpstr>PS vs FS again</vt:lpstr>
      <vt:lpstr>Other activity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Goncalo</dc:creator>
  <cp:lastModifiedBy>Ricardo Goncalo</cp:lastModifiedBy>
  <cp:revision>8</cp:revision>
  <dcterms:created xsi:type="dcterms:W3CDTF">2014-09-22T10:29:10Z</dcterms:created>
  <dcterms:modified xsi:type="dcterms:W3CDTF">2014-09-22T12:51:44Z</dcterms:modified>
</cp:coreProperties>
</file>