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60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4B12-8607-884F-9F03-8D4D52AC7FB3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8498-5E0C-C845-AFDB-4FE30CB1A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86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4B12-8607-884F-9F03-8D4D52AC7FB3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8498-5E0C-C845-AFDB-4FE30CB1A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94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4B12-8607-884F-9F03-8D4D52AC7FB3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8498-5E0C-C845-AFDB-4FE30CB1A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844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4B12-8607-884F-9F03-8D4D52AC7FB3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8498-5E0C-C845-AFDB-4FE30CB1A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92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4B12-8607-884F-9F03-8D4D52AC7FB3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8498-5E0C-C845-AFDB-4FE30CB1A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56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4B12-8607-884F-9F03-8D4D52AC7FB3}" type="datetimeFigureOut">
              <a:rPr lang="en-US" smtClean="0"/>
              <a:t>5/12/14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8498-5E0C-C845-AFDB-4FE30CB1A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4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4B12-8607-884F-9F03-8D4D52AC7FB3}" type="datetimeFigureOut">
              <a:rPr lang="en-US" smtClean="0"/>
              <a:t>5/12/14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8498-5E0C-C845-AFDB-4FE30CB1A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10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4B12-8607-884F-9F03-8D4D52AC7FB3}" type="datetimeFigureOut">
              <a:rPr lang="en-US" smtClean="0"/>
              <a:t>5/12/14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8498-5E0C-C845-AFDB-4FE30CB1A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05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4B12-8607-884F-9F03-8D4D52AC7FB3}" type="datetimeFigureOut">
              <a:rPr lang="en-US" smtClean="0"/>
              <a:t>5/12/14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8498-5E0C-C845-AFDB-4FE30CB1A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7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4B12-8607-884F-9F03-8D4D52AC7FB3}" type="datetimeFigureOut">
              <a:rPr lang="en-US" smtClean="0"/>
              <a:t>5/12/14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8498-5E0C-C845-AFDB-4FE30CB1A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34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4B12-8607-884F-9F03-8D4D52AC7FB3}" type="datetimeFigureOut">
              <a:rPr lang="en-US" smtClean="0"/>
              <a:t>5/12/14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8498-5E0C-C845-AFDB-4FE30CB1A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23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84B12-8607-884F-9F03-8D4D52AC7FB3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98498-5E0C-C845-AFDB-4FE30CB1A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9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958"/>
            <a:ext cx="9144000" cy="68709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7837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b="1" cap="small" dirty="0" smtClean="0">
                <a:solidFill>
                  <a:schemeClr val="bg1"/>
                </a:solidFill>
              </a:rPr>
              <a:t>Jet Trigger Meeting - News</a:t>
            </a:r>
            <a:endParaRPr lang="en-US" sz="4800" b="1" cap="small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25" y="5675586"/>
            <a:ext cx="7749317" cy="1052874"/>
          </a:xfrm>
          <a:solidFill>
            <a:schemeClr val="bg1">
              <a:alpha val="42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Ricardo </a:t>
            </a:r>
            <a:r>
              <a:rPr lang="en-US" dirty="0" err="1" smtClean="0">
                <a:solidFill>
                  <a:schemeClr val="tx1"/>
                </a:solidFill>
              </a:rPr>
              <a:t>Gonçalo</a:t>
            </a:r>
            <a:r>
              <a:rPr lang="en-US" dirty="0" smtClean="0">
                <a:solidFill>
                  <a:schemeClr val="tx1"/>
                </a:solidFill>
              </a:rPr>
              <a:t> (LIP Lisbon) David Miller (U. Chicago)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12 May 2014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535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News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131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Keep group structure as set up by Mario:</a:t>
            </a:r>
          </a:p>
          <a:p>
            <a:pPr lvl="1"/>
            <a:r>
              <a:rPr lang="en-US" dirty="0" smtClean="0"/>
              <a:t>Menu and software – Peter Sherwood</a:t>
            </a:r>
          </a:p>
          <a:p>
            <a:pPr lvl="1"/>
            <a:r>
              <a:rPr lang="en-US" dirty="0" smtClean="0"/>
              <a:t>Monitoring and Validation – Lee Sawyer</a:t>
            </a:r>
          </a:p>
          <a:p>
            <a:pPr lvl="1"/>
            <a:r>
              <a:rPr lang="en-US" dirty="0" smtClean="0"/>
              <a:t>Pileup – Erich </a:t>
            </a:r>
            <a:r>
              <a:rPr lang="en-US" dirty="0" err="1" smtClean="0"/>
              <a:t>Varnes</a:t>
            </a:r>
            <a:endParaRPr lang="en-US" dirty="0"/>
          </a:p>
          <a:p>
            <a:r>
              <a:rPr lang="en-US" dirty="0" smtClean="0"/>
              <a:t>Plan to have weekly meetings at </a:t>
            </a:r>
            <a:r>
              <a:rPr lang="en-US" b="1" dirty="0" smtClean="0"/>
              <a:t>3pm every Monday</a:t>
            </a:r>
            <a:r>
              <a:rPr lang="en-US" dirty="0" smtClean="0"/>
              <a:t>: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tart at 2pm occasionally – if necessary for </a:t>
            </a:r>
            <a:r>
              <a:rPr lang="en-US" smtClean="0"/>
              <a:t>some reason</a:t>
            </a:r>
            <a:endParaRPr lang="en-US" dirty="0" smtClean="0"/>
          </a:p>
          <a:p>
            <a:pPr lvl="1"/>
            <a:r>
              <a:rPr lang="en-US" dirty="0" smtClean="0"/>
              <a:t>Go over status of the main activities </a:t>
            </a:r>
          </a:p>
          <a:p>
            <a:pPr lvl="1"/>
            <a:r>
              <a:rPr lang="en-US" dirty="0" smtClean="0"/>
              <a:t>Doesn’t replace detailed discussions within </a:t>
            </a:r>
            <a:r>
              <a:rPr lang="en-US" dirty="0" smtClean="0"/>
              <a:t>subgroups</a:t>
            </a:r>
          </a:p>
          <a:p>
            <a:pPr lvl="1"/>
            <a:r>
              <a:rPr lang="en-US" dirty="0" smtClean="0"/>
              <a:t>We’ll ask for contributions to be uploaded 1 day before</a:t>
            </a:r>
          </a:p>
          <a:p>
            <a:pPr lvl="1"/>
            <a:r>
              <a:rPr lang="en-US" dirty="0" smtClean="0"/>
              <a:t>Status reports to be arranged by subgroup leaders – who will appoint someone as needed</a:t>
            </a:r>
          </a:p>
          <a:p>
            <a:pPr lvl="1"/>
            <a:r>
              <a:rPr lang="en-US" dirty="0" smtClean="0"/>
              <a:t>Let us know if you would like to show something else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2193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117</Words>
  <Application>Microsoft Macintosh PowerPoint</Application>
  <PresentationFormat>On-screen Show (4:3)</PresentationFormat>
  <Paragraphs>15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Jet Trigger Meeting - News</vt:lpstr>
      <vt:lpstr>Quick News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Jet Trigger Meeting - News</dc:title>
  <dc:creator>Ricardo Goncalo</dc:creator>
  <cp:lastModifiedBy>Ricardo Goncalo</cp:lastModifiedBy>
  <cp:revision>5</cp:revision>
  <dcterms:created xsi:type="dcterms:W3CDTF">2014-05-12T10:38:11Z</dcterms:created>
  <dcterms:modified xsi:type="dcterms:W3CDTF">2014-05-12T11:22:55Z</dcterms:modified>
</cp:coreProperties>
</file>