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1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7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1E60-E07F-4F43-BA61-C29E655CB587}" type="datetimeFigureOut">
              <a:rPr lang="en-US" smtClean="0"/>
              <a:t>03/10/16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94A9-2A84-934A-AA53-092A5F00C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79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1E60-E07F-4F43-BA61-C29E655CB587}" type="datetimeFigureOut">
              <a:rPr lang="en-US" smtClean="0"/>
              <a:t>03/10/16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94A9-2A84-934A-AA53-092A5F00C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9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1E60-E07F-4F43-BA61-C29E655CB587}" type="datetimeFigureOut">
              <a:rPr lang="en-US" smtClean="0"/>
              <a:t>03/10/16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94A9-2A84-934A-AA53-092A5F00C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10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1E60-E07F-4F43-BA61-C29E655CB587}" type="datetimeFigureOut">
              <a:rPr lang="en-US" smtClean="0"/>
              <a:t>03/10/16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94A9-2A84-934A-AA53-092A5F00C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18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1E60-E07F-4F43-BA61-C29E655CB587}" type="datetimeFigureOut">
              <a:rPr lang="en-US" smtClean="0"/>
              <a:t>03/10/16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94A9-2A84-934A-AA53-092A5F00C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2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1E60-E07F-4F43-BA61-C29E655CB587}" type="datetimeFigureOut">
              <a:rPr lang="en-US" smtClean="0"/>
              <a:t>03/10/16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94A9-2A84-934A-AA53-092A5F00C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9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1E60-E07F-4F43-BA61-C29E655CB587}" type="datetimeFigureOut">
              <a:rPr lang="en-US" smtClean="0"/>
              <a:t>03/10/16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94A9-2A84-934A-AA53-092A5F00C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72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1E60-E07F-4F43-BA61-C29E655CB587}" type="datetimeFigureOut">
              <a:rPr lang="en-US" smtClean="0"/>
              <a:t>03/10/16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94A9-2A84-934A-AA53-092A5F00C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74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1E60-E07F-4F43-BA61-C29E655CB587}" type="datetimeFigureOut">
              <a:rPr lang="en-US" smtClean="0"/>
              <a:t>03/10/16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94A9-2A84-934A-AA53-092A5F00C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10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1E60-E07F-4F43-BA61-C29E655CB587}" type="datetimeFigureOut">
              <a:rPr lang="en-US" smtClean="0"/>
              <a:t>03/10/16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94A9-2A84-934A-AA53-092A5F00C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8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1E60-E07F-4F43-BA61-C29E655CB587}" type="datetimeFigureOut">
              <a:rPr lang="en-US" smtClean="0"/>
              <a:t>03/10/16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694A9-2A84-934A-AA53-092A5F00C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3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41E60-E07F-4F43-BA61-C29E655CB587}" type="datetimeFigureOut">
              <a:rPr lang="en-US" smtClean="0"/>
              <a:t>03/10/16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694A9-2A84-934A-AA53-092A5F00C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59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ts.cern.ch/jira/browse/ATR-15125" TargetMode="Externa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Jet/MET/</a:t>
            </a:r>
            <a:r>
              <a:rPr lang="en-GB" dirty="0" err="1" smtClean="0"/>
              <a:t>HLTCalo</a:t>
            </a:r>
            <a:r>
              <a:rPr lang="en-GB" dirty="0" smtClean="0"/>
              <a:t> shift report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0726"/>
            <a:ext cx="6400800" cy="106095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Ricardo </a:t>
            </a:r>
            <a:r>
              <a:rPr lang="en-GB" dirty="0" err="1" smtClean="0"/>
              <a:t>Gonçalo</a:t>
            </a:r>
            <a:r>
              <a:rPr lang="en-GB" dirty="0" smtClean="0"/>
              <a:t> – LIP </a:t>
            </a:r>
          </a:p>
          <a:p>
            <a:r>
              <a:rPr lang="en-GB" dirty="0" smtClean="0"/>
              <a:t>Jet trigger weekly meeting – </a:t>
            </a:r>
            <a:r>
              <a:rPr lang="en-GB" dirty="0"/>
              <a:t>3</a:t>
            </a:r>
            <a:r>
              <a:rPr lang="en-GB" dirty="0" smtClean="0"/>
              <a:t>/10/2016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132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5980"/>
          </a:xfrm>
        </p:spPr>
        <p:txBody>
          <a:bodyPr/>
          <a:lstStyle/>
          <a:p>
            <a:r>
              <a:rPr lang="en-GB" dirty="0" smtClean="0"/>
              <a:t>Signed off runs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7454" y="1080619"/>
            <a:ext cx="8756546" cy="226748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Runs signed off: </a:t>
            </a:r>
            <a:r>
              <a:rPr lang="en-GB" dirty="0" smtClean="0"/>
              <a:t>309375, 309390, 309440, 309516, 309640, 309674, 309726, 309759</a:t>
            </a:r>
          </a:p>
          <a:p>
            <a:r>
              <a:rPr lang="en-GB" dirty="0" smtClean="0"/>
              <a:t>Main issue found was a bad set of </a:t>
            </a:r>
            <a:r>
              <a:rPr lang="en-GB" dirty="0" err="1" smtClean="0"/>
              <a:t>LAr</a:t>
            </a:r>
            <a:r>
              <a:rPr lang="en-GB" dirty="0" smtClean="0"/>
              <a:t> noise constants uploaded by accident (</a:t>
            </a:r>
            <a:r>
              <a:rPr lang="en-GB" dirty="0" smtClean="0">
                <a:hlinkClick r:id="rId2"/>
              </a:rPr>
              <a:t>ATR-15125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Caused high </a:t>
            </a:r>
            <a:r>
              <a:rPr lang="en-GB" dirty="0" smtClean="0"/>
              <a:t>rate and high number of </a:t>
            </a:r>
            <a:r>
              <a:rPr lang="en-GB" dirty="0" err="1" smtClean="0"/>
              <a:t>calo</a:t>
            </a:r>
            <a:r>
              <a:rPr lang="en-GB" dirty="0" smtClean="0"/>
              <a:t> clusters 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95" y="3348098"/>
            <a:ext cx="7580718" cy="305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27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796" y="1524780"/>
            <a:ext cx="2217216" cy="4525963"/>
          </a:xfrm>
        </p:spPr>
        <p:txBody>
          <a:bodyPr/>
          <a:lstStyle/>
          <a:p>
            <a:r>
              <a:rPr lang="en-GB" dirty="0" smtClean="0"/>
              <a:t>Effect of bad </a:t>
            </a:r>
            <a:r>
              <a:rPr lang="en-GB" dirty="0" err="1" smtClean="0"/>
              <a:t>LAr</a:t>
            </a:r>
            <a:r>
              <a:rPr lang="en-GB" dirty="0" smtClean="0"/>
              <a:t> </a:t>
            </a:r>
            <a:r>
              <a:rPr lang="en-GB" dirty="0" smtClean="0"/>
              <a:t>noise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Plots by </a:t>
            </a:r>
            <a:r>
              <a:rPr lang="en-GB" dirty="0"/>
              <a:t>Joana</a:t>
            </a:r>
            <a:r>
              <a:rPr lang="en-GB" sz="2800" dirty="0"/>
              <a:t> </a:t>
            </a:r>
            <a:r>
              <a:rPr lang="en-GB" dirty="0" err="1"/>
              <a:t>Miguéns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012" y="304570"/>
            <a:ext cx="6474154" cy="3194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012" y="3499105"/>
            <a:ext cx="6661988" cy="316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72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8" y="3717388"/>
            <a:ext cx="3378808" cy="28589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114" y="3717388"/>
            <a:ext cx="3372654" cy="2853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199" cy="918476"/>
          </a:xfrm>
        </p:spPr>
        <p:txBody>
          <a:bodyPr/>
          <a:lstStyle/>
          <a:p>
            <a:r>
              <a:rPr lang="en-GB" dirty="0" smtClean="0"/>
              <a:t>After the </a:t>
            </a:r>
            <a:r>
              <a:rPr lang="en-GB" dirty="0" err="1" smtClean="0"/>
              <a:t>LAr</a:t>
            </a:r>
            <a:r>
              <a:rPr lang="en-GB" dirty="0" smtClean="0"/>
              <a:t> noise fix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3114"/>
            <a:ext cx="5912036" cy="2655641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Some changes left after the </a:t>
            </a:r>
            <a:r>
              <a:rPr lang="en-GB" dirty="0" err="1" smtClean="0"/>
              <a:t>LAr</a:t>
            </a:r>
            <a:r>
              <a:rPr lang="en-GB" dirty="0" smtClean="0"/>
              <a:t> noise constants were updated:</a:t>
            </a:r>
          </a:p>
          <a:p>
            <a:pPr lvl="1"/>
            <a:r>
              <a:rPr lang="en-GB" dirty="0" smtClean="0"/>
              <a:t>Slightly higher </a:t>
            </a:r>
            <a:r>
              <a:rPr lang="en-GB" dirty="0" err="1" smtClean="0"/>
              <a:t>Emfrac</a:t>
            </a:r>
            <a:endParaRPr lang="en-GB" dirty="0" smtClean="0"/>
          </a:p>
          <a:p>
            <a:pPr lvl="1"/>
            <a:r>
              <a:rPr lang="en-GB" dirty="0" smtClean="0"/>
              <a:t>Slightly lower </a:t>
            </a:r>
            <a:r>
              <a:rPr lang="en-GB" dirty="0" err="1" smtClean="0"/>
              <a:t>Njets</a:t>
            </a:r>
            <a:endParaRPr lang="en-GB" dirty="0" smtClean="0"/>
          </a:p>
          <a:p>
            <a:pPr lvl="1"/>
            <a:r>
              <a:rPr lang="en-GB" dirty="0" smtClean="0"/>
              <a:t>Better behaviour in transition regions</a:t>
            </a:r>
          </a:p>
          <a:p>
            <a:pPr lvl="1"/>
            <a:r>
              <a:rPr lang="en-GB" dirty="0"/>
              <a:t>Affects only low-ET </a:t>
            </a:r>
            <a:r>
              <a:rPr lang="en-GB" dirty="0" smtClean="0"/>
              <a:t>jets: a4tcemsubjesFS container shown here)</a:t>
            </a:r>
            <a:endParaRPr lang="en-GB" dirty="0"/>
          </a:p>
          <a:p>
            <a:pPr lvl="1"/>
            <a:r>
              <a:rPr lang="en-GB" dirty="0" smtClean="0"/>
              <a:t>Also MHT slightly lower</a:t>
            </a:r>
          </a:p>
          <a:p>
            <a:r>
              <a:rPr lang="en-GB" dirty="0" smtClean="0"/>
              <a:t>Could also come from bunch structure, but comparison with older run rules this out </a:t>
            </a:r>
          </a:p>
          <a:p>
            <a:pPr lvl="1"/>
            <a:r>
              <a:rPr lang="en-GB" dirty="0" smtClean="0"/>
              <a:t>2208 bunches in 23 trains for both example runs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483" y="3717388"/>
            <a:ext cx="3372653" cy="28537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68574" y="4327655"/>
            <a:ext cx="1677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309759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466489" y="4327655"/>
            <a:ext cx="1677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309759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327655"/>
            <a:ext cx="1677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309759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2036" y="495300"/>
            <a:ext cx="3467100" cy="2933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35003" y="2296150"/>
            <a:ext cx="1677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Older run: 308047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333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Reprocessing tests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Several </a:t>
            </a:r>
            <a:r>
              <a:rPr lang="en-GB" dirty="0" err="1" smtClean="0"/>
              <a:t>reprocessings</a:t>
            </a:r>
            <a:r>
              <a:rPr lang="en-GB" dirty="0" smtClean="0"/>
              <a:t> showed up in the last few days: nothing noteworthy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2144"/>
            <a:ext cx="9144000" cy="285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55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8636"/>
          </a:xfrm>
        </p:spPr>
        <p:txBody>
          <a:bodyPr/>
          <a:lstStyle/>
          <a:p>
            <a:r>
              <a:rPr lang="en-GB" dirty="0" smtClean="0"/>
              <a:t>Other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231" y="1113274"/>
            <a:ext cx="8814769" cy="2007029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Will update instructions today to:</a:t>
            </a:r>
          </a:p>
          <a:p>
            <a:pPr lvl="1"/>
            <a:r>
              <a:rPr lang="en-GB" dirty="0" smtClean="0"/>
              <a:t>Have sub-page to collect a catalogue of past problems (old idea… just need a bit of time)</a:t>
            </a:r>
          </a:p>
          <a:p>
            <a:pPr lvl="1"/>
            <a:r>
              <a:rPr lang="en-GB" dirty="0" smtClean="0"/>
              <a:t>Add link to </a:t>
            </a:r>
            <a:r>
              <a:rPr lang="en-GB" dirty="0" err="1" smtClean="0"/>
              <a:t>googledocs</a:t>
            </a:r>
            <a:r>
              <a:rPr lang="en-GB" dirty="0" smtClean="0"/>
              <a:t> </a:t>
            </a:r>
            <a:r>
              <a:rPr lang="en-GB" dirty="0" err="1" smtClean="0"/>
              <a:t>spreadsheet</a:t>
            </a:r>
            <a:endParaRPr lang="en-GB" dirty="0" smtClean="0"/>
          </a:p>
          <a:p>
            <a:pPr lvl="2"/>
            <a:r>
              <a:rPr lang="en-GB" dirty="0" smtClean="0"/>
              <a:t>Very useful as a notebook during shift and as a record later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0302"/>
            <a:ext cx="9144000" cy="362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49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214</Words>
  <Application>Microsoft Macintosh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Jet/MET/HLTCalo shift report</vt:lpstr>
      <vt:lpstr>Signed off runs</vt:lpstr>
      <vt:lpstr>PowerPoint Presentation</vt:lpstr>
      <vt:lpstr>After the LAr noise fix</vt:lpstr>
      <vt:lpstr>Reprocessing tests</vt:lpstr>
      <vt:lpstr>Other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Jet/MET/HLTCalo shift report</dc:title>
  <dc:creator>Ricardo Goncalo</dc:creator>
  <cp:lastModifiedBy>Ricardo Goncalo</cp:lastModifiedBy>
  <cp:revision>24</cp:revision>
  <dcterms:created xsi:type="dcterms:W3CDTF">2016-09-25T21:15:14Z</dcterms:created>
  <dcterms:modified xsi:type="dcterms:W3CDTF">2016-10-03T11:54:49Z</dcterms:modified>
</cp:coreProperties>
</file>