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8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795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9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109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186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9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724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74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10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34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41E60-E07F-4F43-BA61-C29E655CB587}" type="datetimeFigureOut">
              <a:rPr lang="en-US" smtClean="0"/>
              <a:t>25/09/16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94A9-2A84-934A-AA53-092A5F00C3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592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s.cern.ch/jira/browse/ATR-15107" TargetMode="External"/><Relationship Id="rId4" Type="http://schemas.openxmlformats.org/officeDocument/2006/relationships/hyperlink" Target="https://its.cern.ch/jira/browse/ATR-15120" TargetMode="External"/><Relationship Id="rId5" Type="http://schemas.openxmlformats.org/officeDocument/2006/relationships/hyperlink" Target="https://its.cern.ch/jira/browse/ATR-15118" TargetMode="External"/><Relationship Id="rId6" Type="http://schemas.openxmlformats.org/officeDocument/2006/relationships/hyperlink" Target="https://atlas-trigconf.cern.ch/run2/smkey/2440/l1key/11151/hltkey/8278/" TargetMode="External"/><Relationship Id="rId7" Type="http://schemas.openxmlformats.org/officeDocument/2006/relationships/hyperlink" Target="https://atlasdqm.cern.ch/webdisplay/tier0/1/express_express/run_309311/run/HLT/TRMET/Expert/HLT/mht/" TargetMode="External"/><Relationship Id="rId8" Type="http://schemas.openxmlformats.org/officeDocument/2006/relationships/hyperlink" Target="https://atlasdqm.cern.ch/webdisplay/tier0/1/express_express/run_309311/run/HLT/TRMET/Shifter/HLT/HLT_SumE_e" TargetMode="External"/><Relationship Id="rId9" Type="http://schemas.openxmlformats.org/officeDocument/2006/relationships/image" Target="../media/image1.png"/><Relationship Id="rId10" Type="http://schemas.openxmlformats.org/officeDocument/2006/relationships/image" Target="../media/image2.png"/><Relationship Id="rId11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its.cern.ch/jira/browse/ATR-1509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ts.cern.ch/jira/browse/ATR-15070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ts.cern.ch/jira/browse/ATR-1511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Jet/MET/</a:t>
            </a:r>
            <a:r>
              <a:rPr lang="en-GB" dirty="0" err="1" smtClean="0"/>
              <a:t>HLTCalo</a:t>
            </a:r>
            <a:r>
              <a:rPr lang="en-GB" dirty="0" smtClean="0"/>
              <a:t> shift report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0726"/>
            <a:ext cx="6400800" cy="1060952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Ricardo </a:t>
            </a:r>
            <a:r>
              <a:rPr lang="en-GB" dirty="0" err="1" smtClean="0"/>
              <a:t>Gonçalo</a:t>
            </a:r>
            <a:r>
              <a:rPr lang="en-GB" dirty="0" smtClean="0"/>
              <a:t> – LIP </a:t>
            </a:r>
          </a:p>
          <a:p>
            <a:r>
              <a:rPr lang="en-GB" dirty="0" smtClean="0"/>
              <a:t>Jet trigger weekly meeting – 26/9/2016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13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313"/>
            <a:ext cx="8229600" cy="661989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Summary: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48" y="709305"/>
            <a:ext cx="8995552" cy="3561475"/>
          </a:xfrm>
        </p:spPr>
        <p:txBody>
          <a:bodyPr>
            <a:normAutofit fontScale="55000" lnSpcReduction="20000"/>
          </a:bodyPr>
          <a:lstStyle/>
          <a:p>
            <a:r>
              <a:rPr lang="en-GB" dirty="0" smtClean="0"/>
              <a:t>Quiet week</a:t>
            </a:r>
            <a:r>
              <a:rPr lang="en-GB" dirty="0" smtClean="0"/>
              <a:t>:</a:t>
            </a:r>
          </a:p>
          <a:p>
            <a:r>
              <a:rPr lang="en-GB" dirty="0" smtClean="0"/>
              <a:t>Mostly </a:t>
            </a:r>
            <a:r>
              <a:rPr lang="en-GB" dirty="0" smtClean="0"/>
              <a:t>ALFA runs with no jet chains running:</a:t>
            </a:r>
          </a:p>
          <a:p>
            <a:pPr lvl="1"/>
            <a:r>
              <a:rPr lang="en-GB" dirty="0">
                <a:hlinkClick r:id="rId2"/>
              </a:rPr>
              <a:t>https://its.cern.ch/jira/browse/ATR-</a:t>
            </a:r>
            <a:r>
              <a:rPr lang="en-GB" dirty="0" smtClean="0">
                <a:hlinkClick r:id="rId2"/>
              </a:rPr>
              <a:t>15092</a:t>
            </a:r>
            <a:r>
              <a:rPr lang="en-GB" dirty="0" smtClean="0"/>
              <a:t>  </a:t>
            </a:r>
            <a:r>
              <a:rPr lang="en-US" dirty="0" smtClean="0"/>
              <a:t>(308979 308982 309010 309039 309074 and 309165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BULK signoff missing - coming soon</a:t>
            </a:r>
          </a:p>
          <a:p>
            <a:pPr lvl="1"/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://its.cern.ch/jira/browse/ATR-15107</a:t>
            </a:r>
            <a:r>
              <a:rPr lang="en-US" dirty="0"/>
              <a:t> </a:t>
            </a:r>
            <a:r>
              <a:rPr lang="en-US" dirty="0" smtClean="0"/>
              <a:t>(309074 </a:t>
            </a:r>
            <a:r>
              <a:rPr lang="en-US" dirty="0"/>
              <a:t>and </a:t>
            </a:r>
            <a:r>
              <a:rPr lang="en-US" dirty="0" smtClean="0"/>
              <a:t>309165</a:t>
            </a:r>
            <a:r>
              <a:rPr lang="en-US" dirty="0" smtClean="0"/>
              <a:t>)</a:t>
            </a:r>
            <a:endParaRPr lang="en-GB" dirty="0" smtClean="0"/>
          </a:p>
          <a:p>
            <a:r>
              <a:rPr lang="en-GB" dirty="0" smtClean="0"/>
              <a:t>More standard runs starting only Sunday (1200 bunches not yet checked – tomorrow):</a:t>
            </a:r>
          </a:p>
          <a:p>
            <a:pPr lvl="1"/>
            <a:r>
              <a:rPr lang="en-GB" dirty="0">
                <a:hlinkClick r:id="rId4"/>
              </a:rPr>
              <a:t>https://its.cern.ch/jira/browse/ATR-</a:t>
            </a:r>
            <a:r>
              <a:rPr lang="en-GB" dirty="0" smtClean="0">
                <a:hlinkClick r:id="rId4"/>
              </a:rPr>
              <a:t>15120</a:t>
            </a:r>
            <a:r>
              <a:rPr lang="en-GB" dirty="0" smtClean="0"/>
              <a:t> (309314 - 300 bunches; and</a:t>
            </a:r>
            <a:r>
              <a:rPr lang="en-GB" dirty="0"/>
              <a:t> </a:t>
            </a:r>
            <a:r>
              <a:rPr lang="en-GB" dirty="0" smtClean="0"/>
              <a:t>309346 – 600 bunches)</a:t>
            </a:r>
          </a:p>
          <a:p>
            <a:r>
              <a:rPr lang="en-GB" dirty="0" smtClean="0"/>
              <a:t>Run </a:t>
            </a:r>
            <a:r>
              <a:rPr lang="en-GB" dirty="0"/>
              <a:t>309311 is unusual</a:t>
            </a:r>
            <a:r>
              <a:rPr lang="en-GB" dirty="0" smtClean="0"/>
              <a:t>:</a:t>
            </a:r>
          </a:p>
          <a:p>
            <a:pPr lvl="1"/>
            <a:r>
              <a:rPr lang="en-GB" dirty="0">
                <a:hlinkClick r:id="rId5"/>
              </a:rPr>
              <a:t>https://its.cern.ch/jira/browse/ATR-</a:t>
            </a:r>
            <a:r>
              <a:rPr lang="en-GB" dirty="0" smtClean="0">
                <a:hlinkClick r:id="rId5"/>
              </a:rPr>
              <a:t>15118</a:t>
            </a:r>
            <a:r>
              <a:rPr lang="en-GB" dirty="0" smtClean="0"/>
              <a:t> </a:t>
            </a:r>
            <a:endParaRPr lang="en-GB" dirty="0"/>
          </a:p>
          <a:p>
            <a:pPr lvl="1"/>
            <a:r>
              <a:rPr lang="en-GB" dirty="0" smtClean="0"/>
              <a:t>From </a:t>
            </a:r>
            <a:r>
              <a:rPr lang="en-GB" dirty="0"/>
              <a:t>LBs 166 to 310, both Jet and MET chains are used in these keys:</a:t>
            </a:r>
          </a:p>
          <a:p>
            <a:pPr lvl="2"/>
            <a:r>
              <a:rPr lang="en-GB" dirty="0">
                <a:hlinkClick r:id="rId6"/>
              </a:rPr>
              <a:t>https://atlas-trigconf.cern.ch/run2/smkey/2440/l1key/11151/hltkey/8278/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But only MET </a:t>
            </a:r>
            <a:r>
              <a:rPr lang="en-GB" dirty="0" err="1"/>
              <a:t>histos</a:t>
            </a:r>
            <a:r>
              <a:rPr lang="en-GB" dirty="0"/>
              <a:t> are filled (look ok with some differences </a:t>
            </a:r>
            <a:r>
              <a:rPr lang="en-GB" dirty="0" err="1"/>
              <a:t>wrt</a:t>
            </a:r>
            <a:r>
              <a:rPr lang="en-GB" dirty="0"/>
              <a:t> the </a:t>
            </a:r>
            <a:r>
              <a:rPr lang="en-GB" dirty="0" smtClean="0"/>
              <a:t>reference, e.g.: </a:t>
            </a:r>
          </a:p>
          <a:p>
            <a:pPr lvl="2"/>
            <a:r>
              <a:rPr lang="en-GB" dirty="0">
                <a:hlinkClick r:id="rId7"/>
              </a:rPr>
              <a:t>https://atlasdqm.cern.ch/webdisplay/tier0/1/express_express/run_309311/run/HLT/TRMET/Expert/HLT/mht</a:t>
            </a:r>
            <a:r>
              <a:rPr lang="en-GB" dirty="0" smtClean="0">
                <a:hlinkClick r:id="rId7"/>
              </a:rPr>
              <a:t>/</a:t>
            </a:r>
            <a:endParaRPr lang="en-GB" dirty="0"/>
          </a:p>
          <a:p>
            <a:pPr lvl="2"/>
            <a:r>
              <a:rPr lang="en-GB" dirty="0">
                <a:hlinkClick r:id="rId8"/>
              </a:rPr>
              <a:t>https://atlasdqm.cern.ch/webdisplay/tier0/1/express_express/run_309311/run/HLT/TRMET/Shifter/HLT/HLT_SumE_e</a:t>
            </a:r>
            <a:r>
              <a:rPr lang="en-GB" dirty="0"/>
              <a:t> </a:t>
            </a:r>
            <a:endParaRPr lang="en-GB" dirty="0" smtClean="0"/>
          </a:p>
          <a:p>
            <a:pPr lvl="1"/>
            <a:r>
              <a:rPr lang="en-GB" dirty="0" smtClean="0"/>
              <a:t>Reason is L1Calo was in low-mu settings and so L1 menu is unusual – </a:t>
            </a:r>
            <a:r>
              <a:rPr lang="en-GB" dirty="0" smtClean="0">
                <a:solidFill>
                  <a:srgbClr val="FF0000"/>
                </a:solidFill>
              </a:rPr>
              <a:t>will change in 1200 bunch run</a:t>
            </a:r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2990" y="4269228"/>
            <a:ext cx="2862163" cy="24218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83671" y="4270780"/>
            <a:ext cx="2860329" cy="242027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79444" y="4270780"/>
            <a:ext cx="2860329" cy="2420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55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81073"/>
          </a:xfrm>
        </p:spPr>
        <p:txBody>
          <a:bodyPr/>
          <a:lstStyle/>
          <a:p>
            <a:r>
              <a:rPr lang="en-GB" dirty="0" smtClean="0"/>
              <a:t>Reprocessing tests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2074"/>
            <a:ext cx="5641034" cy="4784762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Request </a:t>
            </a:r>
            <a:r>
              <a:rPr lang="en-GB" dirty="0"/>
              <a:t>from </a:t>
            </a:r>
            <a:r>
              <a:rPr lang="en-GB" dirty="0" err="1"/>
              <a:t>DataQuality</a:t>
            </a:r>
            <a:r>
              <a:rPr lang="en-GB" dirty="0"/>
              <a:t> to check a new release to be </a:t>
            </a:r>
            <a:r>
              <a:rPr lang="en-GB" dirty="0" smtClean="0"/>
              <a:t>deployed </a:t>
            </a:r>
            <a:r>
              <a:rPr lang="en-GB" dirty="0"/>
              <a:t>at Tier </a:t>
            </a:r>
            <a:r>
              <a:rPr lang="en-GB" dirty="0" smtClean="0"/>
              <a:t>0</a:t>
            </a:r>
          </a:p>
          <a:p>
            <a:r>
              <a:rPr lang="en-GB" dirty="0" smtClean="0"/>
              <a:t>The </a:t>
            </a:r>
            <a:r>
              <a:rPr lang="en-GB" dirty="0"/>
              <a:t>objective is to compare between release 20.7.7 (tag f741) and 20.7.8 (tag f746)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Jet triggers not running in menu</a:t>
            </a:r>
          </a:p>
          <a:p>
            <a:pPr lvl="1"/>
            <a:r>
              <a:rPr lang="en-GB" dirty="0" smtClean="0"/>
              <a:t>MET looks fine</a:t>
            </a:r>
            <a:endParaRPr lang="en-GB" dirty="0" smtClean="0"/>
          </a:p>
          <a:p>
            <a:pPr lvl="1"/>
            <a:r>
              <a:rPr lang="en-GB" sz="2200" dirty="0" smtClean="0">
                <a:hlinkClick r:id="rId2"/>
              </a:rPr>
              <a:t>https://its.cern.ch/jira/browse/ATR-</a:t>
            </a:r>
            <a:r>
              <a:rPr lang="en-GB" sz="2200" dirty="0" smtClean="0">
                <a:hlinkClick r:id="rId2"/>
              </a:rPr>
              <a:t>15112</a:t>
            </a:r>
            <a:endParaRPr lang="en-GB" sz="2200" dirty="0" smtClean="0"/>
          </a:p>
          <a:p>
            <a:endParaRPr lang="en-GB" dirty="0" smtClean="0"/>
          </a:p>
          <a:p>
            <a:r>
              <a:rPr lang="en-GB" dirty="0" smtClean="0"/>
              <a:t>HLT reprocessing to test MC_HI_v4 </a:t>
            </a:r>
            <a:r>
              <a:rPr lang="en-GB" dirty="0"/>
              <a:t>in 20.11.1.5.1 </a:t>
            </a:r>
            <a:r>
              <a:rPr lang="en-GB" dirty="0" err="1" smtClean="0"/>
              <a:t>AtlasCAFHLT</a:t>
            </a:r>
            <a:r>
              <a:rPr lang="en-GB" dirty="0" smtClean="0"/>
              <a:t> for </a:t>
            </a:r>
            <a:r>
              <a:rPr lang="en-GB" dirty="0"/>
              <a:t>p-</a:t>
            </a:r>
            <a:r>
              <a:rPr lang="en-GB" dirty="0" err="1" smtClean="0"/>
              <a:t>Pb</a:t>
            </a:r>
            <a:endParaRPr lang="en-GB" dirty="0"/>
          </a:p>
          <a:p>
            <a:pPr lvl="1"/>
            <a:r>
              <a:rPr lang="en-GB" sz="2200" dirty="0" smtClean="0">
                <a:hlinkClick r:id="rId3"/>
              </a:rPr>
              <a:t>https</a:t>
            </a:r>
            <a:r>
              <a:rPr lang="en-GB" sz="2200" dirty="0">
                <a:hlinkClick r:id="rId3"/>
              </a:rPr>
              <a:t>://its.cern.ch/jira/browse/ATR-</a:t>
            </a:r>
            <a:r>
              <a:rPr lang="en-GB" sz="2200" dirty="0" smtClean="0">
                <a:hlinkClick r:id="rId3"/>
              </a:rPr>
              <a:t>15070</a:t>
            </a:r>
            <a:r>
              <a:rPr lang="en-GB" sz="2200" dirty="0" smtClean="0"/>
              <a:t> </a:t>
            </a:r>
            <a:endParaRPr lang="en-GB" sz="2200" dirty="0" smtClean="0"/>
          </a:p>
          <a:p>
            <a:pPr lvl="1"/>
            <a:r>
              <a:rPr lang="en-GB" dirty="0" smtClean="0"/>
              <a:t>Reprocessing in progress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1035" y="1274545"/>
            <a:ext cx="3216080" cy="27212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41034" y="4023373"/>
            <a:ext cx="3205402" cy="271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99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362</Words>
  <Application>Microsoft Macintosh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Jet/MET/HLTCalo shift report</vt:lpstr>
      <vt:lpstr>Summary:</vt:lpstr>
      <vt:lpstr>Reprocessing tests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Jet/MET/HLTCalo shift report</dc:title>
  <dc:creator>Ricardo Goncalo</dc:creator>
  <cp:lastModifiedBy>Ricardo Goncalo</cp:lastModifiedBy>
  <cp:revision>13</cp:revision>
  <dcterms:created xsi:type="dcterms:W3CDTF">2016-09-25T21:15:14Z</dcterms:created>
  <dcterms:modified xsi:type="dcterms:W3CDTF">2016-09-26T11:44:59Z</dcterms:modified>
</cp:coreProperties>
</file>