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4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6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9EBBC-0212-B44B-8D3B-D4F82DDCBADE}" type="datetimeFigureOut">
              <a:rPr lang="en-US" smtClean="0"/>
              <a:t>8/5/10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CAB40-79A7-4A4C-A602-EB4F0A3543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73749-7819-234F-822C-10DC2CCE4B76}" type="datetimeFigureOut">
              <a:rPr lang="en-US" smtClean="0"/>
              <a:t>8/5/10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F3022-7E5F-424A-B93D-1FFE9D502D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04A-DDD4-4BE5-9F0F-C50D317D1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Higgs Meeting 06/08/2010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9DA08E-3546-7343-9DC0-0CC814842B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</p:sldLayoutIdLst>
  <p:hf hdr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1296"/>
            <a:ext cx="8229600" cy="5720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Trigger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444" y="1293853"/>
            <a:ext cx="8960556" cy="5421706"/>
          </a:xfrm>
          <a:solidFill>
            <a:schemeClr val="bg1">
              <a:alpha val="24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Physics_pp_V1 menu now online – starting from data period E (run 160296 and later)</a:t>
            </a:r>
          </a:p>
          <a:p>
            <a:pPr lvl="1"/>
            <a:r>
              <a:rPr lang="en-US" dirty="0" smtClean="0"/>
              <a:t>New streams! </a:t>
            </a:r>
          </a:p>
          <a:p>
            <a:pPr lvl="2"/>
            <a:r>
              <a:rPr lang="en-US" dirty="0" err="1" smtClean="0"/>
              <a:t>Muons</a:t>
            </a:r>
            <a:r>
              <a:rPr lang="en-US" dirty="0" smtClean="0"/>
              <a:t> replaces </a:t>
            </a:r>
            <a:r>
              <a:rPr lang="en-US" dirty="0" err="1" smtClean="0"/>
              <a:t>MuonswBeam</a:t>
            </a:r>
            <a:endParaRPr lang="en-US" dirty="0" smtClean="0"/>
          </a:p>
          <a:p>
            <a:pPr lvl="2"/>
            <a:r>
              <a:rPr lang="en-US" dirty="0" err="1" smtClean="0"/>
              <a:t>Egamma</a:t>
            </a:r>
            <a:r>
              <a:rPr lang="en-US" dirty="0" smtClean="0"/>
              <a:t> and </a:t>
            </a:r>
            <a:r>
              <a:rPr lang="en-US" dirty="0" err="1" smtClean="0"/>
              <a:t>JetTauETmiss</a:t>
            </a:r>
            <a:r>
              <a:rPr lang="en-US" dirty="0" smtClean="0"/>
              <a:t> replace L1Calo</a:t>
            </a:r>
          </a:p>
          <a:p>
            <a:pPr lvl="2"/>
            <a:r>
              <a:rPr lang="en-US" dirty="0" err="1" smtClean="0"/>
              <a:t>MinBias</a:t>
            </a:r>
            <a:r>
              <a:rPr lang="en-US" dirty="0" smtClean="0"/>
              <a:t> keeps the same name</a:t>
            </a:r>
          </a:p>
          <a:p>
            <a:r>
              <a:rPr lang="en-US" dirty="0" err="1" smtClean="0"/>
              <a:t>Egamma</a:t>
            </a:r>
            <a:r>
              <a:rPr lang="en-US" dirty="0" smtClean="0"/>
              <a:t> triggers have been re-tuned – starting from data period E1 (run 160387 and later)</a:t>
            </a:r>
          </a:p>
          <a:p>
            <a:pPr lvl="1"/>
            <a:r>
              <a:rPr lang="en-US" dirty="0" smtClean="0"/>
              <a:t>Shower shape description in MC not perfect – cuts tuned on MC were rejecting few % W electrons</a:t>
            </a:r>
          </a:p>
          <a:p>
            <a:pPr lvl="1"/>
            <a:r>
              <a:rPr lang="en-US" dirty="0" smtClean="0"/>
              <a:t>Cut on shower shape loosened to increase efficiency</a:t>
            </a:r>
          </a:p>
          <a:p>
            <a:r>
              <a:rPr lang="en-US" dirty="0" err="1" smtClean="0"/>
              <a:t>Muon</a:t>
            </a:r>
            <a:r>
              <a:rPr lang="en-US" dirty="0" smtClean="0"/>
              <a:t> trigger changes</a:t>
            </a:r>
          </a:p>
          <a:p>
            <a:pPr lvl="1"/>
            <a:r>
              <a:rPr lang="en-US" dirty="0" smtClean="0"/>
              <a:t>L2 </a:t>
            </a:r>
            <a:r>
              <a:rPr lang="en-US" dirty="0" err="1" smtClean="0"/>
              <a:t>muon</a:t>
            </a:r>
            <a:r>
              <a:rPr lang="en-US" dirty="0" smtClean="0"/>
              <a:t> algorithm (</a:t>
            </a:r>
            <a:r>
              <a:rPr lang="en-US" dirty="0" err="1" smtClean="0"/>
              <a:t>muFast</a:t>
            </a:r>
            <a:r>
              <a:rPr lang="en-US" dirty="0" smtClean="0"/>
              <a:t>) thresholds tuned to improve efficiency in regions with low B field</a:t>
            </a:r>
          </a:p>
          <a:p>
            <a:pPr lvl="2"/>
            <a:r>
              <a:rPr lang="en-US" dirty="0" smtClean="0"/>
              <a:t>Rate increase means we may need mu10_medium/_tight above </a:t>
            </a:r>
            <a:r>
              <a:rPr lang="en-US" dirty="0" smtClean="0"/>
              <a:t>L=5x10</a:t>
            </a:r>
            <a:r>
              <a:rPr lang="en-US" baseline="30000" dirty="0" smtClean="0"/>
              <a:t>31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baseline="30000" dirty="0" smtClean="0"/>
              <a:t> </a:t>
            </a:r>
          </a:p>
          <a:p>
            <a:pPr lvl="1"/>
            <a:r>
              <a:rPr lang="en-US" dirty="0" smtClean="0"/>
              <a:t>L1_MU6 and L1_MU10 efficiency lower than expected – 5% effect in barrel, 10% effect in </a:t>
            </a:r>
            <a:r>
              <a:rPr lang="en-US" dirty="0" err="1" smtClean="0"/>
              <a:t>endcap</a:t>
            </a:r>
            <a:endParaRPr lang="en-US" dirty="0" smtClean="0"/>
          </a:p>
          <a:p>
            <a:pPr lvl="2"/>
            <a:r>
              <a:rPr lang="en-US" dirty="0" smtClean="0"/>
              <a:t>Changing HLT chains to be seeded from L1_MU0 instead of L1_MU6/10, to recover </a:t>
            </a:r>
            <a:r>
              <a:rPr lang="en-US" dirty="0" smtClean="0"/>
              <a:t>efficiency</a:t>
            </a:r>
          </a:p>
          <a:p>
            <a:r>
              <a:rPr lang="en-US" dirty="0" smtClean="0"/>
              <a:t>Bug found in jet triggers – HLT in </a:t>
            </a:r>
            <a:r>
              <a:rPr lang="en-US" dirty="0" err="1" smtClean="0"/>
              <a:t>passthrough</a:t>
            </a:r>
            <a:r>
              <a:rPr lang="en-US" dirty="0" smtClean="0"/>
              <a:t>, but rejects events where no jet was found</a:t>
            </a:r>
          </a:p>
          <a:p>
            <a:pPr lvl="1"/>
            <a:r>
              <a:rPr lang="en-US" dirty="0" smtClean="0"/>
              <a:t>Lost 0.64% of events selected by </a:t>
            </a:r>
            <a:r>
              <a:rPr lang="en-US" dirty="0" smtClean="0"/>
              <a:t>L1_J5</a:t>
            </a:r>
            <a:r>
              <a:rPr lang="en-US" dirty="0" smtClean="0"/>
              <a:t> (central), but 41% of events selected by L1_FJ5 (forward)</a:t>
            </a:r>
          </a:p>
          <a:p>
            <a:pPr lvl="1"/>
            <a:r>
              <a:rPr lang="en-US" dirty="0" smtClean="0"/>
              <a:t>Affects only data period E and will be fixed soon (likely this week) </a:t>
            </a: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</a:pPr>
            <a:r>
              <a:rPr lang="en-US" dirty="0" smtClean="0"/>
              <a:t>Time-alignment of L1Calo towers in </a:t>
            </a:r>
            <a:r>
              <a:rPr lang="en-US" dirty="0" smtClean="0"/>
              <a:t>transition region between barrel and </a:t>
            </a:r>
            <a:r>
              <a:rPr lang="en-US" dirty="0" err="1" smtClean="0"/>
              <a:t>endcap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Currently triggering on </a:t>
            </a:r>
            <a:r>
              <a:rPr lang="en-US" dirty="0" err="1" smtClean="0"/>
              <a:t>presampler</a:t>
            </a:r>
            <a:r>
              <a:rPr lang="en-US" dirty="0" smtClean="0"/>
              <a:t> only before summing over </a:t>
            </a:r>
            <a:r>
              <a:rPr lang="en-US" dirty="0" err="1" smtClean="0"/>
              <a:t>presampler</a:t>
            </a:r>
            <a:r>
              <a:rPr lang="en-US" dirty="0" smtClean="0"/>
              <a:t> + barrel + </a:t>
            </a:r>
            <a:r>
              <a:rPr lang="en-US" dirty="0" err="1" smtClean="0"/>
              <a:t>endcap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fficiency likely to change once this happens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DA08E-3546-7343-9DC0-0CC814842B0C}" type="slidenum">
              <a:rPr lang="en-US" smtClean="0"/>
              <a:t>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Higgs Meeting – 06/08/2010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spective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1163</TotalTime>
  <Words>252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Perspective</vt:lpstr>
      <vt:lpstr>Trigger Update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Trigger Update</dc:title>
  <dc:creator>Ricardo Goncalo</dc:creator>
  <cp:lastModifiedBy>Ricardo Goncalo</cp:lastModifiedBy>
  <cp:revision>6</cp:revision>
  <dcterms:created xsi:type="dcterms:W3CDTF">2010-08-04T21:17:38Z</dcterms:created>
  <dcterms:modified xsi:type="dcterms:W3CDTF">2010-08-05T16:41:37Z</dcterms:modified>
</cp:coreProperties>
</file>