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1618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9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5/3/12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5/3/12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- 30/4/2012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- 30/4/2012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- 30/4/2012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- 30/4/2012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- 30/4/2012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- 30/4/2012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- 30/4/2012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- 30/4/2012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- 30/4/2012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- 30/4/2012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- 30/4/2012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Higgs subconveners meeting - 30/4/2012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indico.cern.ch/conferenceDisplay.py?confId=187283" TargetMode="External"/><Relationship Id="rId3" Type="http://schemas.openxmlformats.org/officeDocument/2006/relationships/hyperlink" Target="https://cdsweb.cern.ch/record/1440874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1188"/>
          </a:xfrm>
        </p:spPr>
        <p:txBody>
          <a:bodyPr/>
          <a:lstStyle/>
          <a:p>
            <a:r>
              <a:rPr lang="en-US" dirty="0" smtClean="0"/>
              <a:t>HSG5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75826"/>
            <a:ext cx="4038600" cy="5180524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Paper circulation:</a:t>
            </a:r>
          </a:p>
          <a:p>
            <a:pPr lvl="1"/>
            <a:r>
              <a:rPr lang="en-US" dirty="0" smtClean="0"/>
              <a:t>First reading went well</a:t>
            </a:r>
          </a:p>
          <a:p>
            <a:pPr lvl="1"/>
            <a:r>
              <a:rPr lang="en-US" dirty="0" smtClean="0"/>
              <a:t>Getting ready for 2</a:t>
            </a:r>
            <a:r>
              <a:rPr lang="en-US" baseline="30000" dirty="0" smtClean="0"/>
              <a:t>nd</a:t>
            </a:r>
            <a:r>
              <a:rPr lang="en-US" dirty="0" smtClean="0"/>
              <a:t> circulation </a:t>
            </a:r>
          </a:p>
          <a:p>
            <a:pPr lvl="2"/>
            <a:r>
              <a:rPr lang="en-US" dirty="0" smtClean="0"/>
              <a:t>Slight delay due to SVN problem </a:t>
            </a:r>
          </a:p>
          <a:p>
            <a:endParaRPr lang="en-US" dirty="0" smtClean="0"/>
          </a:p>
          <a:p>
            <a:r>
              <a:rPr lang="en-US" dirty="0" smtClean="0"/>
              <a:t>Combination: </a:t>
            </a:r>
          </a:p>
          <a:p>
            <a:pPr lvl="1"/>
            <a:r>
              <a:rPr lang="en-US" dirty="0" smtClean="0"/>
              <a:t>Inputs for combination: separated WH/ZH for </a:t>
            </a:r>
            <a:r>
              <a:rPr lang="en-US" dirty="0" err="1" smtClean="0"/>
              <a:t>vvbb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Other channels:</a:t>
            </a:r>
          </a:p>
          <a:p>
            <a:r>
              <a:rPr lang="en-US" dirty="0" smtClean="0"/>
              <a:t>Walking </a:t>
            </a:r>
            <a:r>
              <a:rPr lang="en-US" dirty="0" err="1" smtClean="0"/>
              <a:t>technicolor</a:t>
            </a:r>
            <a:r>
              <a:rPr lang="en-US" dirty="0" smtClean="0"/>
              <a:t> analysis:</a:t>
            </a:r>
          </a:p>
          <a:p>
            <a:pPr lvl="1"/>
            <a:r>
              <a:rPr lang="en-US" dirty="0" smtClean="0"/>
              <a:t>Waiting for MC for 1 model point to see if we have exclusion</a:t>
            </a:r>
          </a:p>
          <a:p>
            <a:pPr lvl="1"/>
            <a:r>
              <a:rPr lang="en-US" dirty="0" smtClean="0"/>
              <a:t>Preliminary results shown 2 weeks ago from 1 channel:  </a:t>
            </a:r>
          </a:p>
          <a:p>
            <a:pPr lvl="1"/>
            <a:r>
              <a:rPr lang="en-US" dirty="0" smtClean="0">
                <a:hlinkClick r:id="rId2"/>
              </a:rPr>
              <a:t>https://indico.cern.ch/conferenceDisplay.py?confId=187283</a:t>
            </a:r>
            <a:endParaRPr lang="en-US" dirty="0" smtClean="0"/>
          </a:p>
          <a:p>
            <a:pPr lvl="1"/>
            <a:r>
              <a:rPr lang="en-US" dirty="0" smtClean="0"/>
              <a:t>Other possibilities: could look at A-&gt;</a:t>
            </a:r>
            <a:r>
              <a:rPr lang="en-US" dirty="0" err="1" smtClean="0"/>
              <a:t>Zh</a:t>
            </a:r>
            <a:r>
              <a:rPr lang="en-US" dirty="0" smtClean="0"/>
              <a:t>-&gt;</a:t>
            </a:r>
            <a:r>
              <a:rPr lang="en-US" dirty="0" err="1" smtClean="0"/>
              <a:t>llbb</a:t>
            </a:r>
            <a:r>
              <a:rPr lang="en-US" dirty="0" smtClean="0"/>
              <a:t> as well (HSG2?)</a:t>
            </a:r>
          </a:p>
          <a:p>
            <a:r>
              <a:rPr lang="en-US" dirty="0" smtClean="0"/>
              <a:t>Boosted H-&gt;bb ? </a:t>
            </a:r>
          </a:p>
          <a:p>
            <a:pPr lvl="1"/>
            <a:r>
              <a:rPr lang="en-US" dirty="0" smtClean="0"/>
              <a:t>Starting weekly working meetings</a:t>
            </a:r>
          </a:p>
          <a:p>
            <a:pPr lvl="1"/>
            <a:r>
              <a:rPr lang="en-US" dirty="0" smtClean="0"/>
              <a:t>Ongoing…</a:t>
            </a:r>
          </a:p>
          <a:p>
            <a:r>
              <a:rPr lang="en-US" dirty="0" err="1" smtClean="0"/>
              <a:t>ttH</a:t>
            </a:r>
            <a:r>
              <a:rPr lang="en-US" dirty="0" smtClean="0"/>
              <a:t> working for 2011 analysis in mid May</a:t>
            </a:r>
          </a:p>
          <a:p>
            <a:pPr lvl="1"/>
            <a:r>
              <a:rPr lang="en-US" dirty="0" smtClean="0"/>
              <a:t>Starting weekly working meetings</a:t>
            </a:r>
          </a:p>
          <a:p>
            <a:pPr lvl="1"/>
            <a:r>
              <a:rPr lang="en-US" dirty="0" smtClean="0"/>
              <a:t>Ongoing…</a:t>
            </a:r>
          </a:p>
          <a:p>
            <a:r>
              <a:rPr lang="en-US" dirty="0" smtClean="0"/>
              <a:t>WZ-&gt;</a:t>
            </a:r>
            <a:r>
              <a:rPr lang="en-US" dirty="0" err="1" smtClean="0"/>
              <a:t>lνbb</a:t>
            </a:r>
            <a:r>
              <a:rPr lang="en-US" dirty="0" smtClean="0"/>
              <a:t>: use as a calibration for H-&gt;bb mass peak</a:t>
            </a:r>
          </a:p>
          <a:p>
            <a:pPr lvl="1"/>
            <a:r>
              <a:rPr lang="en-US" dirty="0" smtClean="0"/>
              <a:t>Proposed by CERN group for ICHEP</a:t>
            </a:r>
          </a:p>
          <a:p>
            <a:pPr lvl="1"/>
            <a:r>
              <a:rPr lang="en-US" dirty="0" smtClean="0"/>
              <a:t>Simple </a:t>
            </a:r>
            <a:r>
              <a:rPr lang="en-US" dirty="0" err="1" smtClean="0"/>
              <a:t>mods</a:t>
            </a:r>
            <a:r>
              <a:rPr lang="en-US" dirty="0" smtClean="0"/>
              <a:t> from existing analysis</a:t>
            </a:r>
          </a:p>
          <a:p>
            <a:pPr lvl="1"/>
            <a:r>
              <a:rPr lang="en-US" dirty="0" smtClean="0"/>
              <a:t>Expect first preliminary results this week – then we can think what to do</a:t>
            </a:r>
          </a:p>
          <a:p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648200" y="1175826"/>
            <a:ext cx="4038600" cy="5180524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Internal Note</a:t>
            </a:r>
          </a:p>
          <a:p>
            <a:r>
              <a:rPr lang="en-US" dirty="0" smtClean="0"/>
              <a:t>Note started, but only skeleton: </a:t>
            </a:r>
            <a:r>
              <a:rPr lang="en-US" dirty="0" smtClean="0">
                <a:hlinkClick r:id="rId3"/>
              </a:rPr>
              <a:t>ATL-COM-2012-416</a:t>
            </a:r>
            <a:r>
              <a:rPr lang="en-US" dirty="0" smtClean="0"/>
              <a:t>  </a:t>
            </a:r>
          </a:p>
          <a:p>
            <a:endParaRPr lang="en-US" dirty="0" smtClean="0"/>
          </a:p>
          <a:p>
            <a:r>
              <a:rPr lang="en-US" dirty="0" smtClean="0"/>
              <a:t>Working on this; will send first draft to </a:t>
            </a:r>
            <a:r>
              <a:rPr lang="en-US" dirty="0" err="1" smtClean="0"/>
              <a:t>valious</a:t>
            </a:r>
            <a:r>
              <a:rPr lang="en-US" dirty="0" smtClean="0"/>
              <a:t> analysts this week to fill in</a:t>
            </a:r>
          </a:p>
          <a:p>
            <a:endParaRPr lang="en-US" dirty="0" smtClean="0"/>
          </a:p>
          <a:p>
            <a:r>
              <a:rPr lang="en-US" dirty="0" smtClean="0"/>
              <a:t>Will be a “statement of intention” instead of a deep study…</a:t>
            </a:r>
          </a:p>
          <a:p>
            <a:pPr lvl="1"/>
            <a:r>
              <a:rPr lang="en-US" dirty="0" smtClean="0"/>
              <a:t>To do for WH/ZH: </a:t>
            </a:r>
          </a:p>
          <a:p>
            <a:pPr lvl="2"/>
            <a:r>
              <a:rPr lang="en-US" dirty="0" smtClean="0"/>
              <a:t>Fits to the signal and backgrounds in the limit setting </a:t>
            </a:r>
          </a:p>
          <a:p>
            <a:pPr lvl="2"/>
            <a:r>
              <a:rPr lang="en-US" dirty="0" smtClean="0"/>
              <a:t>New jet calibration</a:t>
            </a:r>
          </a:p>
          <a:p>
            <a:pPr lvl="2"/>
            <a:r>
              <a:rPr lang="en-US" dirty="0" smtClean="0"/>
              <a:t>New </a:t>
            </a:r>
            <a:r>
              <a:rPr lang="en-US" dirty="0" err="1" smtClean="0"/>
              <a:t>b</a:t>
            </a:r>
            <a:r>
              <a:rPr lang="en-US" dirty="0" smtClean="0"/>
              <a:t>-tagging corrections (top </a:t>
            </a:r>
            <a:r>
              <a:rPr lang="en-US" dirty="0" err="1" smtClean="0"/>
              <a:t>SFs</a:t>
            </a:r>
            <a:r>
              <a:rPr lang="en-US" dirty="0" smtClean="0"/>
              <a:t> in ~1 month) </a:t>
            </a:r>
          </a:p>
          <a:p>
            <a:pPr lvl="2"/>
            <a:r>
              <a:rPr lang="en-US" dirty="0" smtClean="0"/>
              <a:t>Further suppression of top background</a:t>
            </a:r>
          </a:p>
          <a:p>
            <a:pPr lvl="2"/>
            <a:r>
              <a:rPr lang="en-US" dirty="0" smtClean="0"/>
              <a:t>Improving the theory description of the data and </a:t>
            </a:r>
            <a:r>
              <a:rPr lang="en-US" dirty="0" err="1" smtClean="0"/>
              <a:t>systematics</a:t>
            </a:r>
            <a:endParaRPr lang="en-US" dirty="0" smtClean="0"/>
          </a:p>
          <a:p>
            <a:pPr lvl="2"/>
            <a:r>
              <a:rPr lang="en-US" dirty="0" smtClean="0"/>
              <a:t>etc </a:t>
            </a:r>
          </a:p>
          <a:p>
            <a:pPr lvl="1"/>
            <a:r>
              <a:rPr lang="en-US" dirty="0" smtClean="0"/>
              <a:t>But… we are dominated by </a:t>
            </a:r>
            <a:r>
              <a:rPr lang="en-US" dirty="0" err="1" smtClean="0"/>
              <a:t>systematics</a:t>
            </a:r>
            <a:r>
              <a:rPr lang="en-US" dirty="0" smtClean="0"/>
              <a:t>!</a:t>
            </a:r>
          </a:p>
          <a:p>
            <a:pPr lvl="2"/>
            <a:r>
              <a:rPr lang="en-US" dirty="0" smtClean="0"/>
              <a:t>Big effect from higher pileup expected:</a:t>
            </a:r>
          </a:p>
          <a:p>
            <a:pPr lvl="2"/>
            <a:r>
              <a:rPr lang="en-US" dirty="0" smtClean="0"/>
              <a:t>Forward jet veto and exclusive jet categories</a:t>
            </a:r>
          </a:p>
          <a:p>
            <a:pPr lvl="2"/>
            <a:r>
              <a:rPr lang="en-US" dirty="0" smtClean="0"/>
              <a:t>Likely to need changes to jet selection</a:t>
            </a:r>
          </a:p>
          <a:p>
            <a:pPr lvl="2"/>
            <a:r>
              <a:rPr lang="en-US" dirty="0" smtClean="0"/>
              <a:t>B-tagging working point may need to change</a:t>
            </a:r>
          </a:p>
          <a:p>
            <a:pPr lvl="2"/>
            <a:r>
              <a:rPr lang="en-US" dirty="0" smtClean="0"/>
              <a:t>We won't have until sometime in May</a:t>
            </a:r>
          </a:p>
          <a:p>
            <a:pPr lvl="2"/>
            <a:r>
              <a:rPr lang="en-US" dirty="0" smtClean="0"/>
              <a:t>Need to explore new discriminating variables</a:t>
            </a:r>
          </a:p>
          <a:p>
            <a:pPr lvl="1"/>
            <a:r>
              <a:rPr lang="en-US" dirty="0" smtClean="0"/>
              <a:t>Other analyses: hope to have </a:t>
            </a:r>
            <a:r>
              <a:rPr lang="en-US" dirty="0" err="1" smtClean="0"/>
              <a:t>ttH</a:t>
            </a:r>
            <a:r>
              <a:rPr lang="en-US" dirty="0" smtClean="0"/>
              <a:t> and boosted H-&gt;bb</a:t>
            </a:r>
          </a:p>
          <a:p>
            <a:endParaRPr lang="en-US" dirty="0" smtClean="0"/>
          </a:p>
          <a:p>
            <a:r>
              <a:rPr lang="en-US" dirty="0" smtClean="0"/>
              <a:t>Should have a H-&gt;bb workshop!</a:t>
            </a:r>
          </a:p>
          <a:p>
            <a:pPr lvl="1"/>
            <a:r>
              <a:rPr lang="en-US" dirty="0" smtClean="0"/>
              <a:t>Last week of June?</a:t>
            </a:r>
          </a:p>
          <a:p>
            <a:pPr lvl="1"/>
            <a:r>
              <a:rPr lang="en-US" dirty="0" smtClean="0"/>
              <a:t>Plan for analyses in the run up to September Strategy Meeting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 - 30/4/2012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214618</TotalTime>
  <Words>354</Words>
  <Application>Microsoft Macintosh PowerPoint</Application>
  <PresentationFormat>On-screen Show (4:3)</PresentationFormat>
  <Paragraphs>53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HSG5 Status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375</cp:revision>
  <cp:lastPrinted>2011-04-11T11:26:17Z</cp:lastPrinted>
  <dcterms:created xsi:type="dcterms:W3CDTF">2012-05-03T20:20:12Z</dcterms:created>
  <dcterms:modified xsi:type="dcterms:W3CDTF">2012-05-03T20:20:43Z</dcterms:modified>
</cp:coreProperties>
</file>