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90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do list for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583" y="933695"/>
            <a:ext cx="3994816" cy="563765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Time scale: end of March/beginning of April (Higgs approval 29 Mar)</a:t>
            </a:r>
          </a:p>
          <a:p>
            <a:r>
              <a:rPr lang="en-US" dirty="0" err="1" smtClean="0"/>
              <a:t>b</a:t>
            </a:r>
            <a:r>
              <a:rPr lang="en-US" dirty="0" smtClean="0"/>
              <a:t>-tagging scale factors:</a:t>
            </a:r>
            <a:r>
              <a:rPr lang="en-US" dirty="0" smtClean="0"/>
              <a:t> got final </a:t>
            </a:r>
            <a:r>
              <a:rPr lang="en-US" dirty="0" err="1" smtClean="0"/>
              <a:t>b</a:t>
            </a:r>
            <a:r>
              <a:rPr lang="en-US" dirty="0" smtClean="0"/>
              <a:t>-tagging scale factors yesterday </a:t>
            </a:r>
          </a:p>
          <a:p>
            <a:r>
              <a:rPr lang="en-US" dirty="0" smtClean="0"/>
              <a:t>There will be a new update in next few days but only for </a:t>
            </a:r>
            <a:r>
              <a:rPr lang="en-US" dirty="0" err="1" smtClean="0"/>
              <a:t>c</a:t>
            </a:r>
            <a:r>
              <a:rPr lang="en-US" dirty="0" smtClean="0"/>
              <a:t>-tag </a:t>
            </a:r>
            <a:r>
              <a:rPr lang="en-US" dirty="0" err="1" smtClean="0"/>
              <a:t>SFs</a:t>
            </a:r>
            <a:r>
              <a:rPr lang="en-US" dirty="0" smtClean="0"/>
              <a:t> for </a:t>
            </a:r>
            <a:r>
              <a:rPr lang="en-US" dirty="0" err="1" smtClean="0"/>
              <a:t>JetFitterComb</a:t>
            </a:r>
            <a:r>
              <a:rPr lang="en-US" dirty="0" smtClean="0"/>
              <a:t>  - doesn’t affect us</a:t>
            </a:r>
          </a:p>
          <a:p>
            <a:r>
              <a:rPr lang="en-US" dirty="0" err="1" smtClean="0"/>
              <a:t>METUtility</a:t>
            </a:r>
            <a:r>
              <a:rPr lang="en-US" dirty="0" smtClean="0"/>
              <a:t>: will move to new version for final analysis run </a:t>
            </a:r>
          </a:p>
          <a:p>
            <a:r>
              <a:rPr lang="en-US" dirty="0" smtClean="0"/>
              <a:t>Jet pileup correction: to be applied for final run – finally not much improvement (if any) but already in the code</a:t>
            </a:r>
          </a:p>
          <a:p>
            <a:r>
              <a:rPr lang="en-US" dirty="0" smtClean="0"/>
              <a:t>Di-</a:t>
            </a:r>
            <a:r>
              <a:rPr lang="en-US" dirty="0" err="1" smtClean="0"/>
              <a:t>b</a:t>
            </a:r>
            <a:r>
              <a:rPr lang="en-US" dirty="0" smtClean="0"/>
              <a:t>-jet</a:t>
            </a:r>
            <a:r>
              <a:rPr lang="en-US" dirty="0" smtClean="0"/>
              <a:t> mass </a:t>
            </a:r>
            <a:r>
              <a:rPr lang="en-US" dirty="0" smtClean="0"/>
              <a:t>scale</a:t>
            </a:r>
            <a:r>
              <a:rPr lang="en-US" dirty="0" smtClean="0"/>
              <a:t>: will apply 5% correction to </a:t>
            </a:r>
            <a:r>
              <a:rPr lang="en-US" dirty="0" err="1" smtClean="0"/>
              <a:t>m(b,b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Top normalization scale factors: </a:t>
            </a:r>
          </a:p>
          <a:p>
            <a:pPr lvl="1"/>
            <a:r>
              <a:rPr lang="en-US" dirty="0" smtClean="0"/>
              <a:t>Changing to new method to improve consistency with </a:t>
            </a:r>
            <a:r>
              <a:rPr lang="en-US" dirty="0" err="1" smtClean="0"/>
              <a:t>W+jets</a:t>
            </a:r>
            <a:r>
              <a:rPr lang="en-US" dirty="0" smtClean="0"/>
              <a:t> and with ZH-&gt;</a:t>
            </a:r>
            <a:r>
              <a:rPr lang="en-US" dirty="0" err="1" smtClean="0"/>
              <a:t>lvbb</a:t>
            </a:r>
            <a:r>
              <a:rPr lang="en-US" dirty="0" smtClean="0"/>
              <a:t> analysis</a:t>
            </a:r>
          </a:p>
          <a:p>
            <a:r>
              <a:rPr lang="en-US" dirty="0" err="1" smtClean="0"/>
              <a:t>ΔR</a:t>
            </a:r>
            <a:r>
              <a:rPr lang="en-US" baseline="-25000" dirty="0" err="1" smtClean="0"/>
              <a:t>jj</a:t>
            </a:r>
            <a:r>
              <a:rPr lang="en-US" dirty="0" smtClean="0"/>
              <a:t> study: look again at low </a:t>
            </a:r>
            <a:r>
              <a:rPr lang="en-US" dirty="0" err="1" smtClean="0"/>
              <a:t>ΔR</a:t>
            </a:r>
            <a:r>
              <a:rPr lang="en-US" baseline="-25000" dirty="0" err="1" smtClean="0"/>
              <a:t>jj</a:t>
            </a:r>
            <a:r>
              <a:rPr lang="en-US" dirty="0" smtClean="0"/>
              <a:t> region to answer EB questions</a:t>
            </a:r>
          </a:p>
          <a:p>
            <a:r>
              <a:rPr lang="en-US" dirty="0" smtClean="0"/>
              <a:t>Limits: </a:t>
            </a:r>
          </a:p>
          <a:p>
            <a:pPr lvl="1"/>
            <a:r>
              <a:rPr lang="en-US" dirty="0" smtClean="0"/>
              <a:t>Cross checks ongoing, but looks like </a:t>
            </a:r>
            <a:r>
              <a:rPr lang="en-US" dirty="0" err="1" smtClean="0"/>
              <a:t>asymptotics</a:t>
            </a:r>
            <a:r>
              <a:rPr lang="en-US" dirty="0" smtClean="0"/>
              <a:t> not good enough – differences between </a:t>
            </a:r>
            <a:r>
              <a:rPr lang="en-US" dirty="0" err="1" smtClean="0"/>
              <a:t>Lianliang</a:t>
            </a:r>
            <a:r>
              <a:rPr lang="en-US" dirty="0" smtClean="0"/>
              <a:t> and </a:t>
            </a:r>
            <a:r>
              <a:rPr lang="en-US" dirty="0" err="1" smtClean="0"/>
              <a:t>Silje</a:t>
            </a:r>
            <a:r>
              <a:rPr lang="en-US" dirty="0" smtClean="0"/>
              <a:t> because of Asimov set determined at different values of mu (?!)</a:t>
            </a:r>
          </a:p>
          <a:p>
            <a:pPr lvl="1"/>
            <a:r>
              <a:rPr lang="en-US" dirty="0" err="1" smtClean="0"/>
              <a:t>Giacinto</a:t>
            </a:r>
            <a:r>
              <a:rPr lang="en-US" dirty="0" smtClean="0"/>
              <a:t> trying different approach but no agreement</a:t>
            </a:r>
          </a:p>
          <a:p>
            <a:r>
              <a:rPr lang="en-US" dirty="0" smtClean="0"/>
              <a:t>Smoothing of backgrounds: </a:t>
            </a:r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reviously done in </a:t>
            </a:r>
            <a:r>
              <a:rPr lang="en-US" dirty="0" err="1" smtClean="0"/>
              <a:t>llbb/lvbb</a:t>
            </a:r>
            <a:r>
              <a:rPr lang="en-US" dirty="0" smtClean="0"/>
              <a:t> but not on </a:t>
            </a:r>
            <a:r>
              <a:rPr lang="en-US" dirty="0" err="1" smtClean="0"/>
              <a:t>vvbb</a:t>
            </a:r>
            <a:r>
              <a:rPr lang="en-US" dirty="0" smtClean="0"/>
              <a:t> – need input from stats forum!</a:t>
            </a:r>
          </a:p>
          <a:p>
            <a:r>
              <a:rPr lang="en-US" dirty="0" smtClean="0"/>
              <a:t>Theory </a:t>
            </a:r>
            <a:r>
              <a:rPr lang="en-US" dirty="0" smtClean="0"/>
              <a:t>uncertainties should be revisited slightly:</a:t>
            </a:r>
            <a:r>
              <a:rPr lang="en-US" dirty="0" smtClean="0"/>
              <a:t> to do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33900" y="933697"/>
            <a:ext cx="4318811" cy="2610804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Boosted H-&gt;</a:t>
            </a:r>
            <a:r>
              <a:rPr lang="en-US" dirty="0" smtClean="0"/>
              <a:t>bb – lots of interest from elsewhere!</a:t>
            </a:r>
          </a:p>
          <a:p>
            <a:pPr lvl="1"/>
            <a:r>
              <a:rPr lang="en-US" dirty="0" smtClean="0"/>
              <a:t>Hope will converge in Summer </a:t>
            </a:r>
          </a:p>
          <a:p>
            <a:pPr lvl="1"/>
            <a:r>
              <a:rPr lang="en-US" dirty="0" smtClean="0"/>
              <a:t>Not many people…</a:t>
            </a:r>
          </a:p>
          <a:p>
            <a:r>
              <a:rPr lang="en-US" dirty="0" err="1" smtClean="0"/>
              <a:t>ttH</a:t>
            </a:r>
            <a:r>
              <a:rPr lang="en-US" dirty="0" smtClean="0"/>
              <a:t> activity ramping up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Similar to vector-boson like quarks but different enough to make it a Higgs analysis</a:t>
            </a:r>
          </a:p>
          <a:p>
            <a:pPr lvl="1"/>
            <a:r>
              <a:rPr lang="en-US" dirty="0" smtClean="0"/>
              <a:t>Could have results for summer maybe</a:t>
            </a:r>
          </a:p>
          <a:p>
            <a:r>
              <a:rPr lang="en-US" dirty="0" smtClean="0"/>
              <a:t>Z-&gt;bb having difficulties:</a:t>
            </a:r>
          </a:p>
          <a:p>
            <a:pPr lvl="1"/>
            <a:r>
              <a:rPr lang="en-US" dirty="0" smtClean="0"/>
              <a:t>Bug found in </a:t>
            </a:r>
            <a:r>
              <a:rPr lang="en-US" dirty="0" err="1" smtClean="0"/>
              <a:t>g</a:t>
            </a:r>
            <a:r>
              <a:rPr lang="en-US" dirty="0" smtClean="0"/>
              <a:t>-&gt;bb samples – being re-generated</a:t>
            </a:r>
          </a:p>
          <a:p>
            <a:pPr lvl="1"/>
            <a:r>
              <a:rPr lang="en-US" dirty="0" smtClean="0"/>
              <a:t>Re-produced AFII </a:t>
            </a:r>
            <a:r>
              <a:rPr lang="en-US" dirty="0" err="1" smtClean="0"/>
              <a:t>g</a:t>
            </a:r>
            <a:r>
              <a:rPr lang="en-US" dirty="0" smtClean="0"/>
              <a:t>-&gt;bb – bad description of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Possible Technicolor interpretation of H-&gt;bb</a:t>
            </a:r>
          </a:p>
          <a:p>
            <a:pPr lvl="1"/>
            <a:r>
              <a:rPr lang="en-US" dirty="0" smtClean="0"/>
              <a:t>Thinking about this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- 19/3/2012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6" descr="Wahid12032012_AnalysesOverlapDelta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771587" y="3544500"/>
            <a:ext cx="3915213" cy="26515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193327</TotalTime>
  <Words>322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 do list for paper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361</cp:revision>
  <cp:lastPrinted>2011-04-11T11:26:17Z</cp:lastPrinted>
  <dcterms:created xsi:type="dcterms:W3CDTF">2012-03-12T11:55:50Z</dcterms:created>
  <dcterms:modified xsi:type="dcterms:W3CDTF">2012-03-21T13:30:23Z</dcterms:modified>
</cp:coreProperties>
</file>