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dsweb.cern.ch/record/14408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158"/>
            <a:ext cx="8229600" cy="817420"/>
          </a:xfrm>
        </p:spPr>
        <p:txBody>
          <a:bodyPr>
            <a:normAutofit/>
          </a:bodyPr>
          <a:lstStyle/>
          <a:p>
            <a:r>
              <a:rPr lang="en-US" dirty="0" smtClean="0"/>
              <a:t>HSG5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739" y="997097"/>
            <a:ext cx="4199061" cy="571292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Paper/note circulation:</a:t>
            </a:r>
            <a:endParaRPr lang="en-US" dirty="0" smtClean="0"/>
          </a:p>
          <a:p>
            <a:r>
              <a:rPr lang="en-US" dirty="0" smtClean="0"/>
              <a:t>Approval closure on Wednesday last week</a:t>
            </a:r>
          </a:p>
          <a:p>
            <a:r>
              <a:rPr lang="en-US" dirty="0" smtClean="0"/>
              <a:t>Circulated on Thursday</a:t>
            </a:r>
          </a:p>
          <a:p>
            <a:pPr lvl="1"/>
            <a:r>
              <a:rPr lang="en-US" dirty="0" smtClean="0"/>
              <a:t>Currently getting comments</a:t>
            </a:r>
            <a:endParaRPr lang="en-US" dirty="0" smtClean="0"/>
          </a:p>
          <a:p>
            <a:r>
              <a:rPr lang="en-US" dirty="0" smtClean="0"/>
              <a:t>Reading of draft 1on 24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</a:p>
          <a:p>
            <a:pPr lvl="1"/>
            <a:r>
              <a:rPr lang="en-US" dirty="0" smtClean="0"/>
              <a:t>Presentation by </a:t>
            </a:r>
            <a:r>
              <a:rPr lang="en-US" dirty="0" err="1" smtClean="0"/>
              <a:t>Giacinto</a:t>
            </a:r>
            <a:endParaRPr lang="en-US" dirty="0" smtClean="0"/>
          </a:p>
          <a:p>
            <a:r>
              <a:rPr lang="en-US" dirty="0" smtClean="0"/>
              <a:t>Inputs for combination ready</a:t>
            </a:r>
          </a:p>
          <a:p>
            <a:r>
              <a:rPr lang="en-US" dirty="0" smtClean="0"/>
              <a:t>Need to complete description of statistical treatment in support material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Internal Note</a:t>
            </a:r>
          </a:p>
          <a:p>
            <a:r>
              <a:rPr lang="en-US" dirty="0" smtClean="0"/>
              <a:t>Note s</a:t>
            </a:r>
            <a:r>
              <a:rPr lang="en-US" dirty="0" smtClean="0"/>
              <a:t>tarted, but only skeleton:</a:t>
            </a:r>
          </a:p>
          <a:p>
            <a:pPr lvl="1"/>
            <a:r>
              <a:rPr lang="en-US" dirty="0" smtClean="0">
                <a:hlinkClick r:id="rId2"/>
              </a:rPr>
              <a:t>ATL-COM-2012-416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smtClean="0"/>
              <a:t>working for 2011 analysis in mid May</a:t>
            </a:r>
          </a:p>
          <a:p>
            <a:pPr lvl="1"/>
            <a:r>
              <a:rPr lang="en-US" dirty="0" smtClean="0"/>
              <a:t>In parallel to vector-like </a:t>
            </a:r>
            <a:r>
              <a:rPr lang="en-US" dirty="0" smtClean="0"/>
              <a:t>quarks</a:t>
            </a:r>
          </a:p>
          <a:p>
            <a:pPr lvl="1"/>
            <a:r>
              <a:rPr lang="en-US" dirty="0" smtClean="0"/>
              <a:t>Request </a:t>
            </a:r>
            <a:r>
              <a:rPr lang="en-US" dirty="0" err="1" smtClean="0"/>
              <a:t>E.Board</a:t>
            </a:r>
            <a:r>
              <a:rPr lang="en-US" dirty="0" smtClean="0"/>
              <a:t>? </a:t>
            </a:r>
            <a:r>
              <a:rPr lang="en-US" dirty="0" err="1" smtClean="0"/>
              <a:t>N.Wermes</a:t>
            </a:r>
            <a:r>
              <a:rPr lang="en-US" dirty="0" smtClean="0"/>
              <a:t>, </a:t>
            </a:r>
            <a:r>
              <a:rPr lang="en-US" dirty="0" err="1" smtClean="0"/>
              <a:t>V.Martin</a:t>
            </a:r>
            <a:r>
              <a:rPr lang="en-US" dirty="0" smtClean="0"/>
              <a:t>, </a:t>
            </a:r>
            <a:r>
              <a:rPr lang="en-US" dirty="0" err="1" smtClean="0"/>
              <a:t>T.Golling</a:t>
            </a:r>
            <a:r>
              <a:rPr lang="en-US" dirty="0" smtClean="0"/>
              <a:t>, </a:t>
            </a:r>
            <a:r>
              <a:rPr lang="en-US" dirty="0" err="1" smtClean="0"/>
              <a:t>M.Corradi</a:t>
            </a:r>
            <a:r>
              <a:rPr lang="en-US" dirty="0" smtClean="0"/>
              <a:t> for existing VLQ </a:t>
            </a:r>
            <a:r>
              <a:rPr lang="en-US" dirty="0" err="1" smtClean="0"/>
              <a:t>ed.board</a:t>
            </a:r>
            <a:endParaRPr lang="en-US" dirty="0" smtClean="0"/>
          </a:p>
          <a:p>
            <a:r>
              <a:rPr lang="en-US" dirty="0" smtClean="0"/>
              <a:t>Boosted H-&gt;bb ?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Pushing to get this going faster…</a:t>
            </a:r>
          </a:p>
          <a:p>
            <a:pPr lvl="1"/>
            <a:r>
              <a:rPr lang="en-US" dirty="0" smtClean="0"/>
              <a:t>CMS </a:t>
            </a:r>
            <a:r>
              <a:rPr lang="en-US" dirty="0" smtClean="0"/>
              <a:t>will have analysis for </a:t>
            </a:r>
            <a:r>
              <a:rPr lang="en-US" dirty="0" smtClean="0"/>
              <a:t>ICHEP</a:t>
            </a:r>
          </a:p>
          <a:p>
            <a:pPr lvl="1"/>
            <a:r>
              <a:rPr lang="en-US" dirty="0" smtClean="0"/>
              <a:t>Boosted Z-&gt;bb too far away – MC description very difficult (</a:t>
            </a:r>
            <a:r>
              <a:rPr lang="en-US" dirty="0" err="1" smtClean="0"/>
              <a:t>Py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Hwg</a:t>
            </a:r>
            <a:r>
              <a:rPr lang="en-US" dirty="0" smtClean="0"/>
              <a:t>, LO </a:t>
            </a:r>
            <a:r>
              <a:rPr lang="en-US" dirty="0" err="1" smtClean="0"/>
              <a:t>vs</a:t>
            </a:r>
            <a:r>
              <a:rPr lang="en-US" dirty="0" smtClean="0"/>
              <a:t> NLO, etc) </a:t>
            </a:r>
          </a:p>
          <a:p>
            <a:pPr lvl="2"/>
            <a:r>
              <a:rPr lang="en-US" dirty="0" smtClean="0"/>
              <a:t>B</a:t>
            </a:r>
            <a:r>
              <a:rPr lang="en-US" dirty="0" smtClean="0"/>
              <a:t>ut trigger for 2012 ok for now</a:t>
            </a:r>
            <a:endParaRPr lang="en-US" dirty="0" smtClean="0"/>
          </a:p>
          <a:p>
            <a:r>
              <a:rPr lang="en-US" dirty="0" smtClean="0"/>
              <a:t>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 could be done quickly from ZH </a:t>
            </a:r>
            <a:r>
              <a:rPr lang="en-US" dirty="0" smtClean="0"/>
              <a:t>analysis 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ut may be better in H-&gt;ZZ-&gt;</a:t>
            </a:r>
            <a:r>
              <a:rPr lang="en-US" dirty="0" err="1" smtClean="0"/>
              <a:t>llqq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199" y="997098"/>
            <a:ext cx="4277697" cy="54840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2012 MC:</a:t>
            </a:r>
          </a:p>
          <a:p>
            <a:r>
              <a:rPr lang="en-US" dirty="0" smtClean="0"/>
              <a:t>… ongoing …</a:t>
            </a:r>
          </a:p>
          <a:p>
            <a:r>
              <a:rPr lang="en-US" dirty="0" smtClean="0"/>
              <a:t>Backgrounds need Z-&gt;</a:t>
            </a:r>
            <a:r>
              <a:rPr lang="en-US" dirty="0" err="1" smtClean="0"/>
              <a:t>νν</a:t>
            </a:r>
            <a:endParaRPr lang="en-US" dirty="0" smtClean="0"/>
          </a:p>
          <a:p>
            <a:r>
              <a:rPr lang="en-US" dirty="0" err="1" smtClean="0"/>
              <a:t>Dibosons</a:t>
            </a:r>
            <a:r>
              <a:rPr lang="en-US" dirty="0" smtClean="0"/>
              <a:t> seem to small (and need </a:t>
            </a:r>
            <a:r>
              <a:rPr lang="en-US" dirty="0" smtClean="0"/>
              <a:t>Z-&gt;</a:t>
            </a:r>
            <a:r>
              <a:rPr lang="en-US" dirty="0" err="1" smtClean="0"/>
              <a:t>νν</a:t>
            </a:r>
            <a:r>
              <a:rPr lang="en-US" dirty="0" smtClean="0"/>
              <a:t>)</a:t>
            </a:r>
          </a:p>
          <a:p>
            <a:r>
              <a:rPr lang="en-US" dirty="0" smtClean="0"/>
              <a:t>Will try to move as much as possible to AFII</a:t>
            </a:r>
          </a:p>
          <a:p>
            <a:r>
              <a:rPr lang="en-US" dirty="0" smtClean="0"/>
              <a:t>But boosted analysis may suffer from this </a:t>
            </a:r>
          </a:p>
          <a:p>
            <a:pPr>
              <a:buNone/>
            </a:pPr>
            <a:r>
              <a:rPr lang="en-US" dirty="0" smtClean="0"/>
              <a:t>CP involvement</a:t>
            </a:r>
          </a:p>
          <a:p>
            <a:r>
              <a:rPr lang="en-US" dirty="0" smtClean="0"/>
              <a:t>Trigger – several points of contact:</a:t>
            </a:r>
          </a:p>
          <a:p>
            <a:pPr lvl="1"/>
            <a:r>
              <a:rPr lang="en-US" dirty="0" err="1" smtClean="0"/>
              <a:t>ννbb</a:t>
            </a:r>
            <a:r>
              <a:rPr lang="en-US" dirty="0" smtClean="0"/>
              <a:t>: Yoshikazu Nagai (CPPM) and Kenji </a:t>
            </a:r>
            <a:r>
              <a:rPr lang="en-US" dirty="0" err="1" smtClean="0"/>
              <a:t>Kiuchi</a:t>
            </a:r>
            <a:r>
              <a:rPr lang="en-US" dirty="0" smtClean="0"/>
              <a:t> (Tsukuba)</a:t>
            </a:r>
          </a:p>
          <a:p>
            <a:pPr lvl="1"/>
            <a:r>
              <a:rPr lang="en-US" dirty="0" smtClean="0"/>
              <a:t>Boosted Z-&gt;bb: Luke </a:t>
            </a:r>
            <a:r>
              <a:rPr lang="en-US" dirty="0" err="1" smtClean="0"/>
              <a:t>Lambourne</a:t>
            </a:r>
            <a:r>
              <a:rPr lang="en-US" dirty="0" smtClean="0"/>
              <a:t> (UCL)</a:t>
            </a:r>
          </a:p>
          <a:p>
            <a:pPr lvl="1"/>
            <a:r>
              <a:rPr lang="en-US" dirty="0" smtClean="0"/>
              <a:t>VBF: Eric Ouellette</a:t>
            </a:r>
          </a:p>
          <a:p>
            <a:r>
              <a:rPr lang="en-US" dirty="0" smtClean="0"/>
              <a:t>Jets:</a:t>
            </a:r>
          </a:p>
          <a:p>
            <a:pPr lvl="1"/>
            <a:r>
              <a:rPr lang="en-US" dirty="0" smtClean="0"/>
              <a:t>Major systematic uncertainty</a:t>
            </a:r>
          </a:p>
          <a:p>
            <a:pPr lvl="1"/>
            <a:r>
              <a:rPr lang="en-US" dirty="0" smtClean="0"/>
              <a:t>Need to: </a:t>
            </a:r>
          </a:p>
          <a:p>
            <a:pPr lvl="2"/>
            <a:r>
              <a:rPr lang="en-US" dirty="0" smtClean="0"/>
              <a:t>Move to new JES</a:t>
            </a:r>
          </a:p>
          <a:p>
            <a:pPr lvl="2"/>
            <a:r>
              <a:rPr lang="en-US" dirty="0" smtClean="0"/>
              <a:t>U</a:t>
            </a:r>
            <a:r>
              <a:rPr lang="en-US" dirty="0" smtClean="0"/>
              <a:t>se </a:t>
            </a:r>
            <a:r>
              <a:rPr lang="en-US" dirty="0" err="1" smtClean="0"/>
              <a:t>b</a:t>
            </a:r>
            <a:r>
              <a:rPr lang="en-US" dirty="0" smtClean="0"/>
              <a:t>-jet </a:t>
            </a:r>
            <a:r>
              <a:rPr lang="en-US" dirty="0" err="1" smtClean="0"/>
              <a:t>semileptonic</a:t>
            </a:r>
            <a:r>
              <a:rPr lang="en-US" dirty="0" smtClean="0"/>
              <a:t> correction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-JES?... presentation by </a:t>
            </a:r>
            <a:r>
              <a:rPr lang="en-US" dirty="0" err="1" smtClean="0"/>
              <a:t>D.L.Mateos</a:t>
            </a:r>
            <a:r>
              <a:rPr lang="en-US" dirty="0" smtClean="0"/>
              <a:t> </a:t>
            </a:r>
            <a:r>
              <a:rPr lang="en-US" dirty="0" smtClean="0"/>
              <a:t>in HSG5</a:t>
            </a:r>
          </a:p>
          <a:p>
            <a:pPr lvl="1"/>
            <a:r>
              <a:rPr lang="en-US" dirty="0" smtClean="0"/>
              <a:t>Possible involvement in work on </a:t>
            </a:r>
            <a:r>
              <a:rPr lang="en-US" dirty="0" err="1" smtClean="0"/>
              <a:t>b</a:t>
            </a:r>
            <a:r>
              <a:rPr lang="en-US" dirty="0" smtClean="0"/>
              <a:t>-jet  resolution</a:t>
            </a:r>
          </a:p>
          <a:p>
            <a:r>
              <a:rPr lang="en-US" dirty="0" smtClean="0"/>
              <a:t>B-tagging:</a:t>
            </a:r>
          </a:p>
          <a:p>
            <a:pPr lvl="1"/>
            <a:r>
              <a:rPr lang="en-US" dirty="0" smtClean="0"/>
              <a:t>Major systematic uncertainty: </a:t>
            </a:r>
          </a:p>
          <a:p>
            <a:pPr lvl="1"/>
            <a:r>
              <a:rPr lang="en-US" dirty="0" smtClean="0"/>
              <a:t>Improvement expected from top </a:t>
            </a:r>
            <a:r>
              <a:rPr lang="en-US" dirty="0" err="1" smtClean="0"/>
              <a:t>b</a:t>
            </a:r>
            <a:r>
              <a:rPr lang="en-US" dirty="0" smtClean="0"/>
              <a:t>-tagging analysis – unknown timescale</a:t>
            </a:r>
          </a:p>
          <a:p>
            <a:pPr lvl="1"/>
            <a:r>
              <a:rPr lang="en-US" dirty="0" smtClean="0"/>
              <a:t>Possible involvement through new method using </a:t>
            </a:r>
            <a:r>
              <a:rPr lang="en-US" dirty="0" err="1" smtClean="0"/>
              <a:t>tt</a:t>
            </a:r>
            <a:r>
              <a:rPr lang="en-US" dirty="0" smtClean="0"/>
              <a:t> (</a:t>
            </a:r>
            <a:r>
              <a:rPr lang="en-US" dirty="0" err="1" smtClean="0"/>
              <a:t>C.Schiavi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204651</TotalTime>
  <Words>317</Words>
  <Application>Microsoft Macintosh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HSG5 Status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369</cp:revision>
  <cp:lastPrinted>2011-04-11T11:26:17Z</cp:lastPrinted>
  <dcterms:created xsi:type="dcterms:W3CDTF">2012-04-15T16:42:07Z</dcterms:created>
  <dcterms:modified xsi:type="dcterms:W3CDTF">2012-04-16T13:34:01Z</dcterms:modified>
</cp:coreProperties>
</file>