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09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1618" autoAdjust="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148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5D2B1C-18F8-6B49-BBC1-9F4872C929DA}" type="datetimeFigureOut">
              <a:rPr lang="en-US" smtClean="0"/>
              <a:pPr/>
              <a:t>11/14/11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BDF930-FA61-5045-8F3F-CEE7ACED9B0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A1187C-8153-FA47-9D97-CB8C98ECD253}" type="datetimeFigureOut">
              <a:rPr lang="en-US" smtClean="0"/>
              <a:pPr/>
              <a:t>11/14/11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9239FE-CDC8-4F4A-B958-D849BD6E8FE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34234A-2F2F-834E-8263-479CB1586879}" type="datetime1">
              <a:rPr lang="en-US" smtClean="0"/>
              <a:t>11/14/11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7AB4E-D306-5C48-8A71-A2E6E0E8FC37}" type="datetime1">
              <a:rPr lang="en-US" smtClean="0"/>
              <a:t>11/14/11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6D06B6-B652-F444-B4B1-4438AF716858}" type="datetime1">
              <a:rPr lang="en-US" smtClean="0"/>
              <a:t>11/14/11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3F83C-2956-2842-AE18-1C33A073B750}" type="datetime1">
              <a:rPr lang="en-US" smtClean="0"/>
              <a:t>11/14/11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554CE-7E44-754D-92A2-DFB8FF6949AD}" type="datetime1">
              <a:rPr lang="en-US" smtClean="0"/>
              <a:t>11/14/11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85CE-0E0F-1742-894B-09EFD6C48C4F}" type="datetime1">
              <a:rPr lang="en-US" smtClean="0"/>
              <a:t>11/14/11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FE35E-BC7F-0D45-A111-97DDFC5A1BD3}" type="datetime1">
              <a:rPr lang="en-US" smtClean="0"/>
              <a:t>11/14/11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EA194-A03F-1B46-8C43-7B80A715B720}" type="datetime1">
              <a:rPr lang="en-US" smtClean="0"/>
              <a:t>11/14/11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114E2D-FFD5-1A46-8821-EFD0EA191D05}" type="datetime1">
              <a:rPr lang="en-US" smtClean="0"/>
              <a:t>11/14/11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78AF3-6855-B842-97ED-1E91791136AC}" type="datetime1">
              <a:rPr lang="en-US" smtClean="0"/>
              <a:t>11/14/11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F5C38-EF45-6A40-9799-F8105C5171ED}" type="datetime1">
              <a:rPr lang="en-US" smtClean="0"/>
              <a:t>11/14/11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2830B-8EBC-754F-AD52-93FB58F87DB9}" type="datetime1">
              <a:rPr lang="en-US" smtClean="0"/>
              <a:t>11/14/11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912152" y="274637"/>
            <a:ext cx="3774648" cy="813989"/>
          </a:xfrm>
        </p:spPr>
        <p:txBody>
          <a:bodyPr>
            <a:normAutofit/>
          </a:bodyPr>
          <a:lstStyle/>
          <a:p>
            <a:r>
              <a:rPr lang="en-US" dirty="0" smtClean="0"/>
              <a:t>HSG5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95370" y="572226"/>
            <a:ext cx="4716782" cy="578412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WH/ZH for CERN council</a:t>
            </a:r>
          </a:p>
          <a:p>
            <a:r>
              <a:rPr lang="en-US" dirty="0" smtClean="0"/>
              <a:t>Note editors: </a:t>
            </a:r>
          </a:p>
          <a:p>
            <a:pPr lvl="1"/>
            <a:r>
              <a:rPr lang="en-US" dirty="0" err="1" smtClean="0"/>
              <a:t>Giacinto</a:t>
            </a:r>
            <a:r>
              <a:rPr lang="en-US" dirty="0" smtClean="0"/>
              <a:t> agreed to be </a:t>
            </a:r>
            <a:r>
              <a:rPr lang="en-US" dirty="0" smtClean="0"/>
              <a:t>“external” editor</a:t>
            </a:r>
          </a:p>
          <a:p>
            <a:pPr lvl="1"/>
            <a:r>
              <a:rPr lang="en-US" dirty="0" smtClean="0"/>
              <a:t>I asked Paul and Andy who would be “internal” editor: Paul agreed to be editor but they propose that Andy is also editor in case Paul is not available…</a:t>
            </a:r>
          </a:p>
          <a:p>
            <a:r>
              <a:rPr lang="en-US" dirty="0" smtClean="0"/>
              <a:t>Editorial board: </a:t>
            </a:r>
            <a:r>
              <a:rPr lang="en-US" dirty="0" err="1" smtClean="0"/>
              <a:t>Pippa</a:t>
            </a:r>
            <a:r>
              <a:rPr lang="en-US" dirty="0" smtClean="0"/>
              <a:t> </a:t>
            </a:r>
            <a:r>
              <a:rPr lang="en-US" dirty="0" err="1" smtClean="0"/>
              <a:t>Wells,Elzbieta</a:t>
            </a:r>
            <a:r>
              <a:rPr lang="en-US" dirty="0" smtClean="0"/>
              <a:t> Richter-</a:t>
            </a:r>
            <a:r>
              <a:rPr lang="en-US" dirty="0" err="1" smtClean="0"/>
              <a:t>Was,Christian</a:t>
            </a:r>
            <a:r>
              <a:rPr lang="en-US" dirty="0" smtClean="0"/>
              <a:t> Weiser</a:t>
            </a:r>
          </a:p>
          <a:p>
            <a:pPr lvl="1"/>
            <a:r>
              <a:rPr lang="en-US" dirty="0" smtClean="0"/>
              <a:t>Not useful yet to invite them to the meeting this week</a:t>
            </a:r>
            <a:r>
              <a:rPr lang="en-US" dirty="0" smtClean="0"/>
              <a:t>… hopefully in 1 week</a:t>
            </a:r>
          </a:p>
          <a:p>
            <a:r>
              <a:rPr lang="en-US" dirty="0" smtClean="0"/>
              <a:t>Monte </a:t>
            </a:r>
            <a:r>
              <a:rPr lang="en-US" dirty="0" smtClean="0"/>
              <a:t>Carlo:</a:t>
            </a:r>
          </a:p>
          <a:p>
            <a:pPr lvl="1"/>
            <a:r>
              <a:rPr lang="en-US" dirty="0" smtClean="0"/>
              <a:t>Signal:</a:t>
            </a:r>
            <a:r>
              <a:rPr lang="en-US" dirty="0" smtClean="0"/>
              <a:t> some signal samples starting to be produced (only 3 or 4 </a:t>
            </a:r>
            <a:r>
              <a:rPr lang="en-US" dirty="0" smtClean="0"/>
              <a:t>samples)</a:t>
            </a:r>
            <a:endParaRPr lang="en-US" dirty="0" smtClean="0"/>
          </a:p>
          <a:p>
            <a:pPr lvl="1"/>
            <a:r>
              <a:rPr lang="en-US" dirty="0" smtClean="0"/>
              <a:t>Backgrounds:</a:t>
            </a:r>
            <a:endParaRPr lang="en-US" dirty="0" smtClean="0"/>
          </a:p>
          <a:p>
            <a:pPr lvl="2"/>
            <a:r>
              <a:rPr lang="en-US" dirty="0" smtClean="0"/>
              <a:t>Many </a:t>
            </a:r>
            <a:r>
              <a:rPr lang="en-US" dirty="0" smtClean="0"/>
              <a:t>p</a:t>
            </a:r>
            <a:r>
              <a:rPr lang="en-US" dirty="0" smtClean="0"/>
              <a:t>riority 0 samples finished (probably with menu v2 and old conditions?) </a:t>
            </a:r>
          </a:p>
          <a:p>
            <a:pPr lvl="2"/>
            <a:r>
              <a:rPr lang="en-US" dirty="0" smtClean="0"/>
              <a:t>Would like to have AFII </a:t>
            </a:r>
            <a:r>
              <a:rPr lang="en-US" dirty="0" err="1" smtClean="0"/>
              <a:t>Wbb</a:t>
            </a:r>
            <a:r>
              <a:rPr lang="en-US" dirty="0" smtClean="0"/>
              <a:t> samples produced </a:t>
            </a:r>
            <a:r>
              <a:rPr lang="en-US" dirty="0" err="1" smtClean="0"/>
              <a:t>asap</a:t>
            </a:r>
            <a:r>
              <a:rPr lang="en-US" dirty="0" smtClean="0"/>
              <a:t> (end of this week)</a:t>
            </a:r>
            <a:endParaRPr lang="en-US" dirty="0" smtClean="0"/>
          </a:p>
          <a:p>
            <a:r>
              <a:rPr lang="en-US" dirty="0" smtClean="0"/>
              <a:t>Combination:</a:t>
            </a:r>
          </a:p>
          <a:p>
            <a:pPr lvl="1"/>
            <a:r>
              <a:rPr lang="en-US" dirty="0" err="1" smtClean="0"/>
              <a:t>Lianliang</a:t>
            </a:r>
            <a:r>
              <a:rPr lang="en-US" dirty="0" smtClean="0"/>
              <a:t> and </a:t>
            </a:r>
            <a:r>
              <a:rPr lang="en-US" dirty="0" err="1" smtClean="0"/>
              <a:t>Silje</a:t>
            </a:r>
            <a:r>
              <a:rPr lang="en-US" dirty="0" smtClean="0"/>
              <a:t> taking care of this – status shown by </a:t>
            </a:r>
            <a:r>
              <a:rPr lang="en-US" dirty="0" err="1" smtClean="0"/>
              <a:t>Lianliang</a:t>
            </a:r>
            <a:r>
              <a:rPr lang="en-US" dirty="0" smtClean="0"/>
              <a:t> last week</a:t>
            </a:r>
            <a:endParaRPr lang="en-US" dirty="0" smtClean="0"/>
          </a:p>
          <a:p>
            <a:r>
              <a:rPr lang="en-US" dirty="0" smtClean="0"/>
              <a:t>Remaining questions:</a:t>
            </a:r>
          </a:p>
          <a:p>
            <a:pPr lvl="1"/>
            <a:r>
              <a:rPr lang="en-US" dirty="0" smtClean="0"/>
              <a:t>Issues with MET? </a:t>
            </a:r>
          </a:p>
          <a:p>
            <a:pPr lvl="1"/>
            <a:r>
              <a:rPr lang="en-US" dirty="0" smtClean="0"/>
              <a:t>Anything else?</a:t>
            </a:r>
            <a:endParaRPr lang="en-US" dirty="0" smtClean="0"/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>
          <a:xfrm>
            <a:off x="4912152" y="1284021"/>
            <a:ext cx="3774647" cy="484214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Other analyses:</a:t>
            </a:r>
          </a:p>
          <a:p>
            <a:pPr lvl="1"/>
            <a:r>
              <a:rPr lang="en-US" dirty="0" smtClean="0"/>
              <a:t>ZH-&gt;</a:t>
            </a:r>
            <a:r>
              <a:rPr lang="en-US" dirty="0" err="1" smtClean="0"/>
              <a:t>ννbb</a:t>
            </a:r>
            <a:r>
              <a:rPr lang="en-US" dirty="0" smtClean="0"/>
              <a:t>: meeting with </a:t>
            </a:r>
            <a:r>
              <a:rPr lang="en-US" dirty="0" err="1" smtClean="0"/>
              <a:t>Ac.Sinica</a:t>
            </a:r>
            <a:r>
              <a:rPr lang="en-US" dirty="0" smtClean="0"/>
              <a:t>, Liverpool/Birmingham, IFAE last Friday</a:t>
            </a:r>
          </a:p>
          <a:p>
            <a:pPr lvl="1"/>
            <a:r>
              <a:rPr lang="en-US" dirty="0" err="1" smtClean="0"/>
              <a:t>Zvvbb+jets/Zvv+jets</a:t>
            </a:r>
            <a:r>
              <a:rPr lang="en-US" dirty="0" smtClean="0"/>
              <a:t>  MC requests to come soon</a:t>
            </a:r>
          </a:p>
          <a:p>
            <a:pPr lvl="1"/>
            <a:r>
              <a:rPr lang="en-US" dirty="0" smtClean="0"/>
              <a:t>SUSY samples for </a:t>
            </a:r>
            <a:r>
              <a:rPr lang="en-US" dirty="0" err="1" smtClean="0"/>
              <a:t>Znunubb</a:t>
            </a:r>
            <a:r>
              <a:rPr lang="en-US" dirty="0" smtClean="0"/>
              <a:t> have pt&gt;20GeV filter – </a:t>
            </a:r>
            <a:r>
              <a:rPr lang="en-US" dirty="0" err="1" smtClean="0"/>
              <a:t>Jike</a:t>
            </a:r>
            <a:r>
              <a:rPr lang="en-US" dirty="0" smtClean="0"/>
              <a:t> checking if we need new ones</a:t>
            </a:r>
          </a:p>
          <a:p>
            <a:pPr lvl="1"/>
            <a:r>
              <a:rPr lang="en-US" dirty="0" smtClean="0"/>
              <a:t>Paul Thompson will study Sherpa option for new samples</a:t>
            </a:r>
          </a:p>
          <a:p>
            <a:pPr lvl="1"/>
            <a:r>
              <a:rPr lang="en-US" dirty="0" smtClean="0"/>
              <a:t>Mario Martinez will look into </a:t>
            </a:r>
            <a:r>
              <a:rPr lang="en-US" dirty="0" err="1" smtClean="0"/>
              <a:t>Herwig</a:t>
            </a:r>
            <a:r>
              <a:rPr lang="en-US" dirty="0" smtClean="0"/>
              <a:t> </a:t>
            </a:r>
            <a:r>
              <a:rPr lang="en-US" dirty="0" err="1" smtClean="0"/>
              <a:t>diboson</a:t>
            </a:r>
            <a:r>
              <a:rPr lang="en-US" dirty="0" smtClean="0"/>
              <a:t> samples (with vv final state)</a:t>
            </a:r>
          </a:p>
          <a:p>
            <a:pPr lvl="1"/>
            <a:r>
              <a:rPr lang="en-US" dirty="0" smtClean="0"/>
              <a:t>Initial cut-flow comparison exists, as well as data-driven QCD </a:t>
            </a:r>
            <a:r>
              <a:rPr lang="en-US" dirty="0" err="1" smtClean="0"/>
              <a:t>estimation(s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Will divide into 3 MET bins [120GeV~160GeV], [160GeV~200GeV], [200GeV~] </a:t>
            </a:r>
          </a:p>
          <a:p>
            <a:pPr lvl="1"/>
            <a:r>
              <a:rPr lang="en-US" dirty="0" smtClean="0"/>
              <a:t>NN energy correction tool for </a:t>
            </a:r>
            <a:r>
              <a:rPr lang="en-US" dirty="0" err="1" smtClean="0"/>
              <a:t>b</a:t>
            </a:r>
            <a:r>
              <a:rPr lang="en-US" dirty="0" smtClean="0"/>
              <a:t>-jet energy scale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6A534-BB33-3241-BA55-EFF62038B3DA}" type="datetime1">
              <a:rPr lang="en-US" smtClean="0"/>
              <a:t>11/14/11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subconveners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151071</TotalTime>
  <Words>283</Words>
  <Application>Microsoft Macintosh PowerPoint</Application>
  <PresentationFormat>On-screen Show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HSG5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270</cp:revision>
  <cp:lastPrinted>2011-04-11T11:26:17Z</cp:lastPrinted>
  <dcterms:created xsi:type="dcterms:W3CDTF">2011-11-14T12:55:37Z</dcterms:created>
  <dcterms:modified xsi:type="dcterms:W3CDTF">2011-11-14T13:29:14Z</dcterms:modified>
</cp:coreProperties>
</file>