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9" r:id="rId2"/>
    <p:sldId id="53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12/16/11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12/16/11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04176" TargetMode="External"/><Relationship Id="rId3" Type="http://schemas.openxmlformats.org/officeDocument/2006/relationships/hyperlink" Target="https://svnweb.cern.ch/trac/atlasgrp/browser/Physics/Higgs/HSG5/data_7TeV/ATL_COM_PHYS_2011_164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511"/>
            <a:ext cx="8229600" cy="836678"/>
          </a:xfrm>
        </p:spPr>
        <p:txBody>
          <a:bodyPr>
            <a:normAutofit/>
          </a:bodyPr>
          <a:lstStyle/>
          <a:p>
            <a:r>
              <a:rPr lang="en-US" dirty="0" smtClean="0"/>
              <a:t>HSG5: Plans for January/</a:t>
            </a:r>
            <a:r>
              <a:rPr lang="en-US" smtClean="0"/>
              <a:t>Moriond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181415" y="1088627"/>
            <a:ext cx="8962585" cy="526772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Ongoing: preparations for paper on WH/ZH-&gt;</a:t>
            </a:r>
            <a:r>
              <a:rPr lang="en-US" dirty="0" err="1" smtClean="0"/>
              <a:t>llbb</a:t>
            </a:r>
            <a:r>
              <a:rPr lang="en-US" dirty="0" smtClean="0"/>
              <a:t> for January</a:t>
            </a:r>
          </a:p>
          <a:p>
            <a:pPr lvl="1"/>
            <a:r>
              <a:rPr lang="en-US" dirty="0" smtClean="0"/>
              <a:t>COM note (ATL-COM-PHYS-2011-1648): </a:t>
            </a:r>
            <a:r>
              <a:rPr lang="en-US" dirty="0" smtClean="0">
                <a:hlinkClick r:id="rId2"/>
              </a:rPr>
              <a:t>https://cdsweb.cern.ch/record/1404176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SVN area for note: </a:t>
            </a:r>
            <a:r>
              <a:rPr lang="en-US" dirty="0" smtClean="0">
                <a:hlinkClick r:id="rId3"/>
              </a:rPr>
              <a:t>https://svnweb.cern.ch/trac/atlasgrp/browser/Physics/Higgs/HSG5/data_7TeV/ATL_COM_PHYS_2011_1648</a:t>
            </a:r>
            <a:endParaRPr lang="en-US" dirty="0" smtClean="0"/>
          </a:p>
          <a:p>
            <a:pPr lvl="1"/>
            <a:r>
              <a:rPr lang="en-US" dirty="0" smtClean="0"/>
              <a:t>Results (limits) expected tonight…</a:t>
            </a:r>
          </a:p>
          <a:p>
            <a:r>
              <a:rPr lang="en-US" dirty="0" smtClean="0"/>
              <a:t>Stat and </a:t>
            </a:r>
            <a:r>
              <a:rPr lang="en-US" dirty="0" err="1" smtClean="0"/>
              <a:t>lumi</a:t>
            </a:r>
            <a:r>
              <a:rPr lang="en-US" dirty="0" smtClean="0"/>
              <a:t> only:</a:t>
            </a:r>
          </a:p>
          <a:p>
            <a:pPr lvl="1">
              <a:buNone/>
            </a:pPr>
            <a:r>
              <a:rPr lang="en-US" dirty="0" err="1" smtClean="0"/>
              <a:t>Lianliang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err="1" smtClean="0"/>
              <a:t>mH</a:t>
            </a:r>
            <a:r>
              <a:rPr lang="en-US" dirty="0" smtClean="0"/>
              <a:t>  observed    median  +2 sigma  +1 sigma  -1 sigma  -2 sigma</a:t>
            </a:r>
          </a:p>
          <a:p>
            <a:pPr lvl="1">
              <a:buNone/>
            </a:pPr>
            <a:r>
              <a:rPr lang="en-US" dirty="0" smtClean="0"/>
              <a:t>120  4.916        3.690       6.878           5.131       2.656  1.979   </a:t>
            </a:r>
          </a:p>
          <a:p>
            <a:pPr lvl="1">
              <a:buNone/>
            </a:pPr>
            <a:r>
              <a:rPr lang="en-US" dirty="0" err="1" smtClean="0"/>
              <a:t>Lilje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err="1" smtClean="0"/>
              <a:t>mH</a:t>
            </a:r>
            <a:r>
              <a:rPr lang="en-US" dirty="0" smtClean="0"/>
              <a:t>  observed    median  +2 sigma  +1 sigma  -1 sigma  -2 sigma</a:t>
            </a:r>
          </a:p>
          <a:p>
            <a:pPr lvl="1">
              <a:buNone/>
            </a:pPr>
            <a:r>
              <a:rPr lang="en-US" dirty="0" smtClean="0"/>
              <a:t>120  4.91408   3.68994  6.88497    5.13585   2.65908  1.98069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Moriond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– need to urgently review some missing MC (Z-&gt;νν+H.F.)</a:t>
            </a:r>
          </a:p>
          <a:p>
            <a:pPr lvl="1"/>
            <a:r>
              <a:rPr lang="en-US" dirty="0" smtClean="0"/>
              <a:t>Boosted VH – mostly WH-&gt;</a:t>
            </a:r>
            <a:r>
              <a:rPr lang="en-US" dirty="0" err="1" smtClean="0"/>
              <a:t>lνbb</a:t>
            </a:r>
            <a:endParaRPr lang="en-US" dirty="0" smtClean="0"/>
          </a:p>
          <a:p>
            <a:r>
              <a:rPr lang="en-US" dirty="0" err="1" smtClean="0"/>
              <a:t>ttH</a:t>
            </a:r>
            <a:r>
              <a:rPr lang="en-US" dirty="0" smtClean="0"/>
              <a:t> results expected this week in rel.16, 1fb-1, but for beyond </a:t>
            </a:r>
            <a:r>
              <a:rPr lang="en-US" dirty="0" err="1" smtClean="0"/>
              <a:t>Moriond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2660"/>
            <a:ext cx="8229600" cy="56935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Statistical only limits:</a:t>
            </a:r>
          </a:p>
          <a:p>
            <a:pPr>
              <a:buNone/>
            </a:pPr>
            <a:r>
              <a:rPr lang="en-US" dirty="0" smtClean="0"/>
              <a:t>                     </a:t>
            </a:r>
            <a:r>
              <a:rPr lang="en-US" dirty="0" err="1" smtClean="0"/>
              <a:t>obs</a:t>
            </a:r>
            <a:r>
              <a:rPr lang="en-US" dirty="0" smtClean="0"/>
              <a:t>    exp      +2sig  +1sig</a:t>
            </a:r>
          </a:p>
          <a:p>
            <a:pPr>
              <a:buNone/>
            </a:pPr>
            <a:r>
              <a:rPr lang="en-US" dirty="0" smtClean="0"/>
              <a:t>comb   120  4.599  3.015  5.619  4.191  2.170  1.616  </a:t>
            </a:r>
          </a:p>
          <a:p>
            <a:pPr>
              <a:buNone/>
            </a:pPr>
            <a:r>
              <a:rPr lang="en-US" dirty="0" smtClean="0"/>
              <a:t>WH      120  4.916  3.690  6.878  5.131  2.656  1.979  </a:t>
            </a:r>
          </a:p>
          <a:p>
            <a:pPr>
              <a:buNone/>
            </a:pPr>
            <a:r>
              <a:rPr lang="en-US" dirty="0" smtClean="0"/>
              <a:t>ZH       120  7.596  5.439 10.139  7.563  3.916  2.917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With overall uncertainty:  </a:t>
            </a:r>
          </a:p>
          <a:p>
            <a:pPr>
              <a:buNone/>
            </a:pPr>
            <a:r>
              <a:rPr lang="en-US" dirty="0" smtClean="0"/>
              <a:t>             </a:t>
            </a:r>
            <a:r>
              <a:rPr lang="en-US" dirty="0" err="1" smtClean="0"/>
              <a:t>obs</a:t>
            </a:r>
            <a:r>
              <a:rPr lang="en-US" dirty="0" smtClean="0"/>
              <a:t>    exp      +2sig  +1sig</a:t>
            </a:r>
          </a:p>
          <a:p>
            <a:pPr>
              <a:buNone/>
            </a:pPr>
            <a:r>
              <a:rPr lang="en-US" dirty="0" smtClean="0"/>
              <a:t>comb  120    </a:t>
            </a:r>
            <a:r>
              <a:rPr lang="en-US" dirty="0" err="1" smtClean="0"/>
              <a:t>nan</a:t>
            </a:r>
            <a:r>
              <a:rPr lang="en-US" dirty="0" smtClean="0"/>
              <a:t>  3.681  6.863  5.119  2.650  1.974  </a:t>
            </a:r>
          </a:p>
          <a:p>
            <a:pPr>
              <a:buNone/>
            </a:pPr>
            <a:r>
              <a:rPr lang="en-US" dirty="0" smtClean="0"/>
              <a:t>WH     120  5.224  4.590  8.555  6.382  3.304  2.461  </a:t>
            </a:r>
          </a:p>
          <a:p>
            <a:pPr>
              <a:buNone/>
            </a:pPr>
            <a:r>
              <a:rPr lang="en-US" dirty="0" smtClean="0"/>
              <a:t>ZH      120  8.269  6.133 11.414  8.514  4.408  3.284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- 06/12/2011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159951</TotalTime>
  <Words>507</Words>
  <Application>Microsoft Macintosh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HSG5: Plans for January/Moriond</vt:lpstr>
      <vt:lpstr>Slide 2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295</cp:revision>
  <cp:lastPrinted>2011-04-11T11:26:17Z</cp:lastPrinted>
  <dcterms:created xsi:type="dcterms:W3CDTF">2011-12-16T20:39:14Z</dcterms:created>
  <dcterms:modified xsi:type="dcterms:W3CDTF">2011-12-16T20:39:26Z</dcterms:modified>
</cp:coreProperties>
</file>