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0" r:id="rId2"/>
    <p:sldId id="328" r:id="rId3"/>
    <p:sldId id="32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4/2/12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4/2/12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8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HSG5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71" y="893628"/>
            <a:ext cx="4529662" cy="546272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Paper/note circulation: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3 analyses were re-</a:t>
            </a:r>
            <a:r>
              <a:rPr lang="en-US" dirty="0" smtClean="0"/>
              <a:t>run: </a:t>
            </a:r>
          </a:p>
          <a:p>
            <a:pPr lvl="1"/>
            <a:r>
              <a:rPr lang="en-US" dirty="0" smtClean="0"/>
              <a:t>Newest </a:t>
            </a:r>
            <a:r>
              <a:rPr lang="en-US" dirty="0" err="1" smtClean="0"/>
              <a:t>b</a:t>
            </a:r>
            <a:r>
              <a:rPr lang="en-US" dirty="0" smtClean="0"/>
              <a:t>-tagging scale </a:t>
            </a:r>
            <a:r>
              <a:rPr lang="en-US" dirty="0" smtClean="0"/>
              <a:t>factors</a:t>
            </a:r>
          </a:p>
          <a:p>
            <a:pPr lvl="1"/>
            <a:r>
              <a:rPr lang="en-US" dirty="0" smtClean="0"/>
              <a:t>Jet </a:t>
            </a:r>
            <a:r>
              <a:rPr lang="en-US" dirty="0" smtClean="0"/>
              <a:t>pileup </a:t>
            </a:r>
            <a:r>
              <a:rPr lang="en-US" dirty="0" smtClean="0"/>
              <a:t>correction</a:t>
            </a:r>
          </a:p>
          <a:p>
            <a:pPr lvl="1"/>
            <a:r>
              <a:rPr lang="en-US" dirty="0" smtClean="0"/>
              <a:t>Changes </a:t>
            </a:r>
            <a:r>
              <a:rPr lang="en-US" dirty="0" smtClean="0"/>
              <a:t>to sideband </a:t>
            </a:r>
            <a:r>
              <a:rPr lang="en-US" dirty="0" smtClean="0"/>
              <a:t>fit</a:t>
            </a:r>
          </a:p>
          <a:p>
            <a:pPr lvl="1"/>
            <a:r>
              <a:rPr lang="en-US" dirty="0" err="1" smtClean="0"/>
              <a:t>vvbb</a:t>
            </a:r>
            <a:r>
              <a:rPr lang="en-US" dirty="0" smtClean="0"/>
              <a:t> trigger treatment changed (error 1%)</a:t>
            </a:r>
          </a:p>
          <a:p>
            <a:pPr lvl="1"/>
            <a:r>
              <a:rPr lang="en-US" dirty="0" err="1" smtClean="0"/>
              <a:t>v</a:t>
            </a:r>
            <a:r>
              <a:rPr lang="en-US" dirty="0" err="1" smtClean="0"/>
              <a:t>vbb</a:t>
            </a:r>
            <a:r>
              <a:rPr lang="en-US" dirty="0" smtClean="0"/>
              <a:t> re-evaluated QCD background (negligible)</a:t>
            </a:r>
          </a:p>
          <a:p>
            <a:r>
              <a:rPr lang="en-US" dirty="0" smtClean="0"/>
              <a:t>Small </a:t>
            </a:r>
            <a:r>
              <a:rPr lang="en-US" dirty="0" smtClean="0"/>
              <a:t>changes in the number of data </a:t>
            </a:r>
            <a:r>
              <a:rPr lang="en-US" dirty="0" smtClean="0"/>
              <a:t>events</a:t>
            </a:r>
            <a:r>
              <a:rPr lang="en-US" dirty="0" smtClean="0"/>
              <a:t> </a:t>
            </a:r>
            <a:r>
              <a:rPr lang="en-US" dirty="0" smtClean="0"/>
              <a:t>from </a:t>
            </a:r>
            <a:r>
              <a:rPr lang="en-US" dirty="0" smtClean="0"/>
              <a:t>the use of the jet pileup </a:t>
            </a:r>
            <a:r>
              <a:rPr lang="en-US" dirty="0" smtClean="0"/>
              <a:t>correction</a:t>
            </a:r>
          </a:p>
          <a:p>
            <a:r>
              <a:rPr lang="en-US" dirty="0" smtClean="0"/>
              <a:t>Small changes on total </a:t>
            </a:r>
            <a:r>
              <a:rPr lang="en-US" dirty="0" smtClean="0"/>
              <a:t>backgrounds, mostly from small changes to the top and </a:t>
            </a:r>
            <a:r>
              <a:rPr lang="en-US" dirty="0" err="1" smtClean="0"/>
              <a:t>W+</a:t>
            </a:r>
            <a:r>
              <a:rPr lang="en-US" dirty="0" err="1" smtClean="0"/>
              <a:t>jets</a:t>
            </a:r>
            <a:endParaRPr lang="en-US" dirty="0" smtClean="0"/>
          </a:p>
          <a:p>
            <a:r>
              <a:rPr lang="en-US" dirty="0" smtClean="0"/>
              <a:t>Differences </a:t>
            </a:r>
            <a:r>
              <a:rPr lang="en-US" dirty="0" smtClean="0"/>
              <a:t>in the </a:t>
            </a:r>
            <a:r>
              <a:rPr lang="en-US" dirty="0" err="1" smtClean="0"/>
              <a:t>Z+jets</a:t>
            </a:r>
            <a:r>
              <a:rPr lang="en-US" dirty="0" smtClean="0"/>
              <a:t> yield in </a:t>
            </a:r>
            <a:r>
              <a:rPr lang="en-US" dirty="0" smtClean="0"/>
              <a:t>WH </a:t>
            </a:r>
            <a:r>
              <a:rPr lang="en-US" dirty="0" smtClean="0"/>
              <a:t>because </a:t>
            </a:r>
            <a:r>
              <a:rPr lang="en-US" dirty="0" smtClean="0"/>
              <a:t>of </a:t>
            </a:r>
            <a:r>
              <a:rPr lang="en-US" dirty="0" smtClean="0"/>
              <a:t>bug </a:t>
            </a:r>
            <a:r>
              <a:rPr lang="en-US" dirty="0" smtClean="0"/>
              <a:t>in </a:t>
            </a:r>
            <a:r>
              <a:rPr lang="en-US" dirty="0" smtClean="0"/>
              <a:t>previous version: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Flavour</a:t>
            </a:r>
            <a:r>
              <a:rPr lang="en-US" dirty="0" smtClean="0"/>
              <a:t> </a:t>
            </a:r>
            <a:r>
              <a:rPr lang="en-US" dirty="0" smtClean="0"/>
              <a:t>content treatment was intended for a Sherpa sample, but an </a:t>
            </a:r>
            <a:r>
              <a:rPr lang="en-US" dirty="0" err="1" smtClean="0"/>
              <a:t>Alpgen</a:t>
            </a:r>
            <a:r>
              <a:rPr lang="en-US" dirty="0" smtClean="0"/>
              <a:t> sample was used instead, without changing the </a:t>
            </a:r>
            <a:r>
              <a:rPr lang="en-US" dirty="0" smtClean="0"/>
              <a:t>code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Other issues</a:t>
            </a:r>
          </a:p>
          <a:p>
            <a:r>
              <a:rPr lang="en-US" dirty="0" err="1" smtClean="0"/>
              <a:t>ttH</a:t>
            </a:r>
            <a:r>
              <a:rPr lang="en-US" dirty="0" smtClean="0"/>
              <a:t> </a:t>
            </a:r>
            <a:r>
              <a:rPr lang="en-US" dirty="0" smtClean="0"/>
              <a:t>working for 2011 analysis in mid May</a:t>
            </a:r>
          </a:p>
          <a:p>
            <a:pPr lvl="1"/>
            <a:r>
              <a:rPr lang="en-US" dirty="0" smtClean="0"/>
              <a:t>In parallel to vector-like quarks</a:t>
            </a:r>
          </a:p>
          <a:p>
            <a:r>
              <a:rPr lang="en-US" dirty="0" smtClean="0"/>
              <a:t>Boosted H-&gt;bb ? CMS will have analysis for ICHEP</a:t>
            </a:r>
          </a:p>
          <a:p>
            <a:r>
              <a:rPr lang="en-US" dirty="0" smtClean="0"/>
              <a:t>Walking </a:t>
            </a:r>
            <a:r>
              <a:rPr lang="en-US" dirty="0" err="1" smtClean="0"/>
              <a:t>technicolor</a:t>
            </a:r>
            <a:r>
              <a:rPr lang="en-US" dirty="0" smtClean="0"/>
              <a:t> analysis could be done quickly from ZH </a:t>
            </a:r>
            <a:r>
              <a:rPr lang="en-US" dirty="0" smtClean="0"/>
              <a:t>analysis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3732" y="4423366"/>
            <a:ext cx="4487711" cy="14521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23732" y="4009567"/>
            <a:ext cx="1698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OLD: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3732" y="2467529"/>
            <a:ext cx="4487710" cy="14285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23732" y="2040456"/>
            <a:ext cx="1929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NEW: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777" y="447696"/>
            <a:ext cx="7026023" cy="59086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" y="632362"/>
            <a:ext cx="1469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- 2/4/2012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252" y="217239"/>
            <a:ext cx="7218748" cy="61391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542219"/>
            <a:ext cx="1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Old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203400</TotalTime>
  <Words>198</Words>
  <Application>Microsoft Macintosh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HSG5 Status</vt:lpstr>
      <vt:lpstr>Slide 2</vt:lpstr>
      <vt:lpstr>Slide 3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363</cp:revision>
  <cp:lastPrinted>2011-04-11T11:26:17Z</cp:lastPrinted>
  <dcterms:created xsi:type="dcterms:W3CDTF">2012-04-02T12:37:04Z</dcterms:created>
  <dcterms:modified xsi:type="dcterms:W3CDTF">2012-04-09T12:30:11Z</dcterms:modified>
</cp:coreProperties>
</file>