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8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29124-CBF1-144E-B7BC-69530D2EA7DE}" type="datetimeFigureOut">
              <a:rPr lang="en-US" smtClean="0"/>
              <a:t>04.11.20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FE37-8B54-F140-A8F4-82EF3AFF843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87419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29124-CBF1-144E-B7BC-69530D2EA7DE}" type="datetimeFigureOut">
              <a:rPr lang="en-US" smtClean="0"/>
              <a:t>04.11.20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FE37-8B54-F140-A8F4-82EF3AFF843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5337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29124-CBF1-144E-B7BC-69530D2EA7DE}" type="datetimeFigureOut">
              <a:rPr lang="en-US" smtClean="0"/>
              <a:t>04.11.20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FE37-8B54-F140-A8F4-82EF3AFF843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01280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29124-CBF1-144E-B7BC-69530D2EA7DE}" type="datetimeFigureOut">
              <a:rPr lang="en-US" smtClean="0"/>
              <a:t>04.11.20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FE37-8B54-F140-A8F4-82EF3AFF843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67656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29124-CBF1-144E-B7BC-69530D2EA7DE}" type="datetimeFigureOut">
              <a:rPr lang="en-US" smtClean="0"/>
              <a:t>04.11.20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FE37-8B54-F140-A8F4-82EF3AFF843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82537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29124-CBF1-144E-B7BC-69530D2EA7DE}" type="datetimeFigureOut">
              <a:rPr lang="en-US" smtClean="0"/>
              <a:t>04.11.20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FE37-8B54-F140-A8F4-82EF3AFF843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34065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29124-CBF1-144E-B7BC-69530D2EA7DE}" type="datetimeFigureOut">
              <a:rPr lang="en-US" smtClean="0"/>
              <a:t>04.11.20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FE37-8B54-F140-A8F4-82EF3AFF843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08172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29124-CBF1-144E-B7BC-69530D2EA7DE}" type="datetimeFigureOut">
              <a:rPr lang="en-US" smtClean="0"/>
              <a:t>04.11.20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FE37-8B54-F140-A8F4-82EF3AFF843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30176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29124-CBF1-144E-B7BC-69530D2EA7DE}" type="datetimeFigureOut">
              <a:rPr lang="en-US" smtClean="0"/>
              <a:t>04.11.20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FE37-8B54-F140-A8F4-82EF3AFF843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42842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29124-CBF1-144E-B7BC-69530D2EA7DE}" type="datetimeFigureOut">
              <a:rPr lang="en-US" smtClean="0"/>
              <a:t>04.11.20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FE37-8B54-F140-A8F4-82EF3AFF843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79712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29124-CBF1-144E-B7BC-69530D2EA7DE}" type="datetimeFigureOut">
              <a:rPr lang="en-US" smtClean="0"/>
              <a:t>04.11.20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FE37-8B54-F140-A8F4-82EF3AFF843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64333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29124-CBF1-144E-B7BC-69530D2EA7DE}" type="datetimeFigureOut">
              <a:rPr lang="en-US" smtClean="0"/>
              <a:t>04.11.20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9FE37-8B54-F140-A8F4-82EF3AFF843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55632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emf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2488"/>
          </a:xfrm>
        </p:spPr>
        <p:txBody>
          <a:bodyPr/>
          <a:lstStyle/>
          <a:p>
            <a:r>
              <a:rPr lang="pt-PT" dirty="0" smtClean="0"/>
              <a:t>LIP </a:t>
            </a:r>
            <a:r>
              <a:rPr lang="pt-PT" dirty="0" err="1" smtClean="0"/>
              <a:t>contributions</a:t>
            </a:r>
            <a:endParaRPr lang="pt-PT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70002"/>
            <a:ext cx="8686800" cy="4524374"/>
          </a:xfrm>
        </p:spPr>
        <p:txBody>
          <a:bodyPr>
            <a:normAutofit fontScale="77500" lnSpcReduction="20000"/>
          </a:bodyPr>
          <a:lstStyle/>
          <a:p>
            <a:r>
              <a:rPr lang="pt-PT" dirty="0" err="1" smtClean="0"/>
              <a:t>People</a:t>
            </a:r>
            <a:r>
              <a:rPr lang="pt-PT" dirty="0" smtClean="0"/>
              <a:t> </a:t>
            </a:r>
            <a:r>
              <a:rPr lang="pt-PT" dirty="0" err="1" smtClean="0"/>
              <a:t>involved</a:t>
            </a:r>
            <a:r>
              <a:rPr lang="pt-PT" dirty="0" smtClean="0"/>
              <a:t> (</a:t>
            </a:r>
            <a:r>
              <a:rPr lang="pt-PT" dirty="0" err="1" smtClean="0"/>
              <a:t>but</a:t>
            </a:r>
            <a:r>
              <a:rPr lang="pt-PT" dirty="0" smtClean="0"/>
              <a:t> </a:t>
            </a:r>
            <a:r>
              <a:rPr lang="pt-PT" dirty="0" err="1" smtClean="0"/>
              <a:t>need</a:t>
            </a:r>
            <a:r>
              <a:rPr lang="pt-PT" dirty="0" smtClean="0"/>
              <a:t> to </a:t>
            </a:r>
            <a:r>
              <a:rPr lang="pt-PT" dirty="0" err="1" smtClean="0"/>
              <a:t>understand</a:t>
            </a:r>
            <a:r>
              <a:rPr lang="pt-PT" dirty="0" smtClean="0"/>
              <a:t> </a:t>
            </a:r>
            <a:r>
              <a:rPr lang="pt-PT" dirty="0" err="1" smtClean="0"/>
              <a:t>plan</a:t>
            </a:r>
            <a:r>
              <a:rPr lang="pt-PT" dirty="0" smtClean="0"/>
              <a:t> </a:t>
            </a:r>
            <a:r>
              <a:rPr lang="pt-PT" dirty="0" err="1" smtClean="0"/>
              <a:t>better</a:t>
            </a:r>
            <a:r>
              <a:rPr lang="pt-PT" dirty="0" smtClean="0"/>
              <a:t>)</a:t>
            </a:r>
            <a:r>
              <a:rPr lang="pt-PT" dirty="0" smtClean="0"/>
              <a:t>:</a:t>
            </a:r>
          </a:p>
          <a:p>
            <a:pPr lvl="1"/>
            <a:r>
              <a:rPr lang="pt-PT" dirty="0" smtClean="0"/>
              <a:t>LIP</a:t>
            </a:r>
            <a:r>
              <a:rPr lang="pt-PT" dirty="0" smtClean="0"/>
              <a:t>: 1 </a:t>
            </a:r>
            <a:r>
              <a:rPr lang="pt-PT" dirty="0" err="1" smtClean="0"/>
              <a:t>PhD</a:t>
            </a:r>
            <a:r>
              <a:rPr lang="pt-PT" dirty="0" smtClean="0"/>
              <a:t> </a:t>
            </a:r>
            <a:r>
              <a:rPr lang="pt-PT" dirty="0" err="1" smtClean="0"/>
              <a:t>student</a:t>
            </a:r>
            <a:r>
              <a:rPr lang="pt-PT" dirty="0" smtClean="0"/>
              <a:t> (</a:t>
            </a:r>
            <a:r>
              <a:rPr lang="pt-PT" dirty="0" err="1" smtClean="0"/>
              <a:t>Luisa</a:t>
            </a:r>
            <a:r>
              <a:rPr lang="pt-PT" dirty="0" smtClean="0"/>
              <a:t>) 70% FTE</a:t>
            </a:r>
          </a:p>
          <a:p>
            <a:pPr lvl="1"/>
            <a:r>
              <a:rPr lang="pt-PT" dirty="0" smtClean="0"/>
              <a:t>LIP/SFUM: 1 </a:t>
            </a:r>
            <a:r>
              <a:rPr lang="pt-PT" dirty="0" err="1" smtClean="0"/>
              <a:t>MSc</a:t>
            </a:r>
            <a:r>
              <a:rPr lang="pt-PT" dirty="0" smtClean="0"/>
              <a:t> </a:t>
            </a:r>
            <a:r>
              <a:rPr lang="pt-PT" dirty="0" err="1" smtClean="0"/>
              <a:t>student</a:t>
            </a:r>
            <a:r>
              <a:rPr lang="pt-PT" dirty="0" smtClean="0"/>
              <a:t> </a:t>
            </a:r>
            <a:r>
              <a:rPr lang="pt-PT" dirty="0" smtClean="0"/>
              <a:t>(Pedro Chaves) 70</a:t>
            </a:r>
            <a:r>
              <a:rPr lang="pt-PT" dirty="0" smtClean="0"/>
              <a:t>% FTE</a:t>
            </a:r>
          </a:p>
          <a:p>
            <a:pPr lvl="1"/>
            <a:r>
              <a:rPr lang="pt-PT" dirty="0"/>
              <a:t>3</a:t>
            </a:r>
            <a:r>
              <a:rPr lang="pt-PT" dirty="0" smtClean="0"/>
              <a:t> </a:t>
            </a:r>
            <a:r>
              <a:rPr lang="pt-PT" dirty="0" err="1" smtClean="0"/>
              <a:t>academics</a:t>
            </a:r>
            <a:r>
              <a:rPr lang="pt-PT" dirty="0" smtClean="0"/>
              <a:t> </a:t>
            </a:r>
            <a:r>
              <a:rPr lang="pt-PT" dirty="0"/>
              <a:t>(</a:t>
            </a:r>
            <a:r>
              <a:rPr lang="pt-PT" dirty="0" err="1" smtClean="0"/>
              <a:t>Antonio</a:t>
            </a:r>
            <a:r>
              <a:rPr lang="pt-PT" dirty="0" smtClean="0"/>
              <a:t>, Ricardo) 30% FTE</a:t>
            </a:r>
          </a:p>
          <a:p>
            <a:r>
              <a:rPr lang="pt-PT" dirty="0" err="1" smtClean="0"/>
              <a:t>Interested</a:t>
            </a:r>
            <a:r>
              <a:rPr lang="pt-PT" dirty="0" smtClean="0"/>
              <a:t> </a:t>
            </a:r>
            <a:r>
              <a:rPr lang="pt-PT" dirty="0" err="1" smtClean="0"/>
              <a:t>in</a:t>
            </a:r>
            <a:r>
              <a:rPr lang="pt-PT" dirty="0" smtClean="0"/>
              <a:t> </a:t>
            </a:r>
            <a:r>
              <a:rPr lang="pt-PT" dirty="0" err="1" smtClean="0"/>
              <a:t>tasks</a:t>
            </a:r>
            <a:r>
              <a:rPr lang="pt-PT" dirty="0" smtClean="0"/>
              <a:t>:</a:t>
            </a:r>
          </a:p>
          <a:p>
            <a:pPr lvl="1"/>
            <a:r>
              <a:rPr lang="pt-PT" dirty="0"/>
              <a:t>CP </a:t>
            </a:r>
            <a:r>
              <a:rPr lang="pt-PT" dirty="0" err="1"/>
              <a:t>analysis</a:t>
            </a:r>
            <a:endParaRPr lang="pt-PT" dirty="0"/>
          </a:p>
          <a:p>
            <a:pPr lvl="1"/>
            <a:r>
              <a:rPr lang="pt-PT" dirty="0" smtClean="0"/>
              <a:t>Performance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new</a:t>
            </a:r>
            <a:r>
              <a:rPr lang="pt-PT" dirty="0" smtClean="0"/>
              <a:t> </a:t>
            </a:r>
            <a:r>
              <a:rPr lang="pt-PT" dirty="0" err="1" smtClean="0"/>
              <a:t>reconstruction</a:t>
            </a:r>
            <a:endParaRPr lang="pt-PT" dirty="0" smtClean="0"/>
          </a:p>
          <a:p>
            <a:pPr lvl="1"/>
            <a:r>
              <a:rPr lang="pt-PT" dirty="0" smtClean="0"/>
              <a:t>Data/MC </a:t>
            </a:r>
            <a:r>
              <a:rPr lang="pt-PT" dirty="0" err="1" smtClean="0"/>
              <a:t>comparison</a:t>
            </a:r>
            <a:r>
              <a:rPr lang="pt-PT" dirty="0" smtClean="0"/>
              <a:t> for </a:t>
            </a:r>
            <a:r>
              <a:rPr lang="pt-PT" dirty="0" err="1" smtClean="0"/>
              <a:t>new</a:t>
            </a:r>
            <a:r>
              <a:rPr lang="pt-PT" dirty="0" smtClean="0"/>
              <a:t> </a:t>
            </a:r>
            <a:r>
              <a:rPr lang="pt-PT" dirty="0" err="1" smtClean="0"/>
              <a:t>reconstruction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/>
              <a:t> </a:t>
            </a:r>
            <a:r>
              <a:rPr lang="pt-PT" dirty="0" err="1" smtClean="0"/>
              <a:t>new</a:t>
            </a:r>
            <a:r>
              <a:rPr lang="pt-PT" dirty="0" smtClean="0"/>
              <a:t> MC</a:t>
            </a:r>
          </a:p>
          <a:p>
            <a:pPr lvl="1"/>
            <a:r>
              <a:rPr lang="pt-PT" dirty="0" err="1" smtClean="0"/>
              <a:t>Statistical</a:t>
            </a:r>
            <a:r>
              <a:rPr lang="pt-PT" dirty="0" smtClean="0"/>
              <a:t> </a:t>
            </a:r>
            <a:r>
              <a:rPr lang="pt-PT" dirty="0" err="1" smtClean="0"/>
              <a:t>analysis</a:t>
            </a:r>
            <a:endParaRPr lang="pt-PT" dirty="0" smtClean="0"/>
          </a:p>
          <a:p>
            <a:r>
              <a:rPr lang="pt-PT" dirty="0" err="1" smtClean="0"/>
              <a:t>Need</a:t>
            </a:r>
            <a:r>
              <a:rPr lang="pt-PT" dirty="0" smtClean="0"/>
              <a:t> </a:t>
            </a:r>
            <a:r>
              <a:rPr lang="pt-PT" dirty="0" smtClean="0"/>
              <a:t>to </a:t>
            </a:r>
            <a:r>
              <a:rPr lang="pt-PT" dirty="0" err="1" smtClean="0"/>
              <a:t>understand</a:t>
            </a:r>
            <a:r>
              <a:rPr lang="pt-PT" dirty="0" smtClean="0"/>
              <a:t>:</a:t>
            </a:r>
          </a:p>
          <a:p>
            <a:pPr lvl="1"/>
            <a:r>
              <a:rPr lang="pt-PT" dirty="0" err="1" smtClean="0"/>
              <a:t>Intended</a:t>
            </a:r>
            <a:r>
              <a:rPr lang="pt-PT" dirty="0" smtClean="0"/>
              <a:t> </a:t>
            </a:r>
            <a:r>
              <a:rPr lang="pt-PT" dirty="0" err="1" smtClean="0"/>
              <a:t>timescale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data </a:t>
            </a:r>
            <a:r>
              <a:rPr lang="pt-PT" dirty="0" err="1" smtClean="0"/>
              <a:t>set</a:t>
            </a:r>
            <a:r>
              <a:rPr lang="pt-PT" dirty="0" smtClean="0"/>
              <a:t> </a:t>
            </a:r>
            <a:r>
              <a:rPr lang="mr-IN" dirty="0" smtClean="0"/>
              <a:t>–</a:t>
            </a:r>
            <a:r>
              <a:rPr lang="pt-PT" dirty="0" smtClean="0"/>
              <a:t> </a:t>
            </a:r>
            <a:r>
              <a:rPr lang="pt-PT" dirty="0" err="1" smtClean="0"/>
              <a:t>will</a:t>
            </a:r>
            <a:r>
              <a:rPr lang="pt-PT" dirty="0" smtClean="0"/>
              <a:t> Run-3 </a:t>
            </a:r>
            <a:r>
              <a:rPr lang="pt-PT" dirty="0" err="1" smtClean="0"/>
              <a:t>be</a:t>
            </a:r>
            <a:r>
              <a:rPr lang="pt-PT" dirty="0" smtClean="0"/>
              <a:t> </a:t>
            </a:r>
            <a:r>
              <a:rPr lang="pt-PT" dirty="0" err="1" smtClean="0"/>
              <a:t>included</a:t>
            </a:r>
            <a:r>
              <a:rPr lang="pt-PT" dirty="0" smtClean="0"/>
              <a:t>?</a:t>
            </a:r>
          </a:p>
          <a:p>
            <a:pPr lvl="1"/>
            <a:r>
              <a:rPr lang="pt-PT" dirty="0" err="1" smtClean="0"/>
              <a:t>Main</a:t>
            </a:r>
            <a:r>
              <a:rPr lang="pt-PT" dirty="0" smtClean="0"/>
              <a:t> </a:t>
            </a:r>
            <a:r>
              <a:rPr lang="pt-PT" dirty="0" err="1" smtClean="0"/>
              <a:t>changes</a:t>
            </a:r>
            <a:r>
              <a:rPr lang="pt-PT" dirty="0" smtClean="0"/>
              <a:t> </a:t>
            </a:r>
            <a:r>
              <a:rPr lang="pt-PT" dirty="0" err="1" smtClean="0"/>
              <a:t>intended</a:t>
            </a:r>
            <a:r>
              <a:rPr lang="pt-PT" dirty="0" smtClean="0"/>
              <a:t> for </a:t>
            </a:r>
            <a:r>
              <a:rPr lang="pt-PT" dirty="0" err="1" smtClean="0"/>
              <a:t>analysis</a:t>
            </a:r>
            <a:r>
              <a:rPr lang="pt-PT" dirty="0" smtClean="0"/>
              <a:t> </a:t>
            </a:r>
            <a:r>
              <a:rPr lang="pt-PT" dirty="0" err="1" smtClean="0"/>
              <a:t>strategy</a:t>
            </a:r>
            <a:endParaRPr lang="pt-PT" dirty="0" smtClean="0"/>
          </a:p>
        </p:txBody>
      </p:sp>
      <p:pic>
        <p:nvPicPr>
          <p:cNvPr id="6" name="Picture 5" descr="UC_V_FundoClaro-negr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0" y="3587750"/>
            <a:ext cx="1061077" cy="1063625"/>
          </a:xfrm>
          <a:prstGeom prst="rect">
            <a:avLst/>
          </a:prstGeom>
        </p:spPr>
      </p:pic>
      <p:pic>
        <p:nvPicPr>
          <p:cNvPr id="7" name="Picture 6" descr="LIP-black-3100x21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1" y="6035974"/>
            <a:ext cx="1138478" cy="771227"/>
          </a:xfrm>
          <a:prstGeom prst="rect">
            <a:avLst/>
          </a:prstGeom>
        </p:spPr>
      </p:pic>
      <p:pic>
        <p:nvPicPr>
          <p:cNvPr id="8" name="Picture 7" descr="iLAPP_logo_oficia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394" y="6126164"/>
            <a:ext cx="1734482" cy="670250"/>
          </a:xfrm>
          <a:prstGeom prst="rect">
            <a:avLst/>
          </a:prstGeom>
        </p:spPr>
      </p:pic>
      <p:pic>
        <p:nvPicPr>
          <p:cNvPr id="9" name="Picture 8" descr="logo_cfumup_fd_branco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49" y="6126164"/>
            <a:ext cx="2318373" cy="625024"/>
          </a:xfrm>
          <a:prstGeom prst="rect">
            <a:avLst/>
          </a:prstGeom>
        </p:spPr>
      </p:pic>
      <p:pic>
        <p:nvPicPr>
          <p:cNvPr id="10" name="Picture 9" descr="FCTUC_H_FundoClar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876" y="6035974"/>
            <a:ext cx="2327423" cy="822026"/>
          </a:xfrm>
          <a:prstGeom prst="rect">
            <a:avLst/>
          </a:prstGeom>
        </p:spPr>
      </p:pic>
      <p:pic>
        <p:nvPicPr>
          <p:cNvPr id="11" name="Picture 10" descr="IST_Log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254" y="6075365"/>
            <a:ext cx="604497" cy="73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29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93</Words>
  <Application>Microsoft Macintosh PowerPoint</Application>
  <PresentationFormat>On-screen Show (4:3)</PresentationFormat>
  <Paragraphs>13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LIP contributions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LIP contributions</dc:title>
  <dc:creator>Ricardo Goncalo</dc:creator>
  <cp:lastModifiedBy>Ricardo Goncalo</cp:lastModifiedBy>
  <cp:revision>8</cp:revision>
  <dcterms:created xsi:type="dcterms:W3CDTF">2020-11-03T23:13:22Z</dcterms:created>
  <dcterms:modified xsi:type="dcterms:W3CDTF">2020-11-04T14:01:23Z</dcterms:modified>
</cp:coreProperties>
</file>