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A25E3DD-3F0A-2840-933A-AE18C076880A}" type="datetimeFigureOut">
              <a:rPr lang="en-US" smtClean="0"/>
              <a:t>17/09/14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7541E81-2FCE-F849-B4CE-31789787FD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4179"/>
            <a:ext cx="7313613" cy="868362"/>
          </a:xfrm>
        </p:spPr>
        <p:txBody>
          <a:bodyPr/>
          <a:lstStyle/>
          <a:p>
            <a:r>
              <a:rPr lang="en-US" dirty="0" smtClean="0"/>
              <a:t>Plans from LIP - Portugal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59" y="1132541"/>
            <a:ext cx="8740588" cy="5366871"/>
          </a:xfrm>
        </p:spPr>
        <p:txBody>
          <a:bodyPr>
            <a:normAutofit/>
          </a:bodyPr>
          <a:lstStyle/>
          <a:p>
            <a:r>
              <a:rPr lang="en-US" dirty="0" smtClean="0"/>
              <a:t>Person power (for now):</a:t>
            </a:r>
          </a:p>
          <a:p>
            <a:pPr lvl="1"/>
            <a:r>
              <a:rPr lang="en-US" dirty="0" smtClean="0"/>
              <a:t>Antonio </a:t>
            </a:r>
            <a:r>
              <a:rPr lang="en-US" dirty="0" err="1" smtClean="0"/>
              <a:t>Onofre</a:t>
            </a:r>
            <a:r>
              <a:rPr lang="en-US" dirty="0" smtClean="0"/>
              <a:t> (?%) – academic </a:t>
            </a:r>
          </a:p>
          <a:p>
            <a:pPr lvl="1"/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(40%) – senior researcher</a:t>
            </a:r>
          </a:p>
          <a:p>
            <a:pPr lvl="1"/>
            <a:r>
              <a:rPr lang="en-US" dirty="0" smtClean="0"/>
              <a:t>Rob </a:t>
            </a:r>
            <a:r>
              <a:rPr lang="en-US" dirty="0" err="1" smtClean="0"/>
              <a:t>Cantrill</a:t>
            </a:r>
            <a:r>
              <a:rPr lang="en-US" dirty="0" smtClean="0"/>
              <a:t> (50%) – postdoc</a:t>
            </a:r>
          </a:p>
          <a:p>
            <a:r>
              <a:rPr lang="en-US" dirty="0" smtClean="0"/>
              <a:t>Others (past &amp; future):</a:t>
            </a:r>
          </a:p>
          <a:p>
            <a:pPr lvl="1"/>
            <a:r>
              <a:rPr lang="en-US" dirty="0" smtClean="0"/>
              <a:t>Emanuel </a:t>
            </a:r>
            <a:r>
              <a:rPr lang="en-US" dirty="0" err="1" smtClean="0"/>
              <a:t>Gouveia</a:t>
            </a:r>
            <a:r>
              <a:rPr lang="en-US" dirty="0" smtClean="0"/>
              <a:t> – Masters student, hopefully moving to PhD depending on funding situation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Susana Santos – participation in </a:t>
            </a:r>
            <a:r>
              <a:rPr lang="en-US" dirty="0" err="1" smtClean="0"/>
              <a:t>dilepton</a:t>
            </a:r>
            <a:r>
              <a:rPr lang="en-US" dirty="0" smtClean="0"/>
              <a:t> channel and now at the end of her PhD </a:t>
            </a:r>
          </a:p>
          <a:p>
            <a:pPr lvl="1"/>
            <a:r>
              <a:rPr lang="en-US" dirty="0" smtClean="0"/>
              <a:t>Maybe more, but very uncertain at present</a:t>
            </a:r>
          </a:p>
          <a:p>
            <a:r>
              <a:rPr lang="en-US" dirty="0" smtClean="0"/>
              <a:t>Interested in Run-II </a:t>
            </a:r>
            <a:r>
              <a:rPr lang="en-US" dirty="0" err="1" smtClean="0"/>
              <a:t>dilepton</a:t>
            </a:r>
            <a:r>
              <a:rPr lang="en-US" dirty="0" smtClean="0"/>
              <a:t> </a:t>
            </a:r>
            <a:r>
              <a:rPr lang="en-US" dirty="0" err="1" smtClean="0"/>
              <a:t>ttH</a:t>
            </a:r>
            <a:r>
              <a:rPr lang="en-US" smtClean="0"/>
              <a:t>(bb) analysis </a:t>
            </a:r>
            <a:endParaRPr lang="en-US" dirty="0" smtClean="0"/>
          </a:p>
          <a:p>
            <a:pPr lvl="1"/>
            <a:r>
              <a:rPr lang="en-US" dirty="0" smtClean="0"/>
              <a:t>Started with MC studies looking at possible new interesting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5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27</TotalTime>
  <Words>103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Inkwell</vt:lpstr>
      <vt:lpstr>Plans from LIP - Portugal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Plans from LIP - Portugal</dc:title>
  <dc:creator>Ricardo Goncalo</dc:creator>
  <cp:lastModifiedBy>Ricardo Goncalo</cp:lastModifiedBy>
  <cp:revision>4</cp:revision>
  <dcterms:created xsi:type="dcterms:W3CDTF">2014-09-17T12:47:02Z</dcterms:created>
  <dcterms:modified xsi:type="dcterms:W3CDTF">2014-09-17T13:14:21Z</dcterms:modified>
</cp:coreProperties>
</file>