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505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556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260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21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873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90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495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466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67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934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952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32F8-FB1A-4D4C-B595-6C773A2AADD4}" type="datetimeFigureOut">
              <a:rPr lang="en-US" smtClean="0"/>
              <a:t>21.04.21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887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HGTD </a:t>
            </a:r>
            <a:r>
              <a:rPr lang="pt-PT" dirty="0" err="1" smtClean="0"/>
              <a:t>Patch</a:t>
            </a:r>
            <a:r>
              <a:rPr lang="pt-PT" dirty="0" smtClean="0"/>
              <a:t>/</a:t>
            </a:r>
            <a:r>
              <a:rPr lang="pt-PT" dirty="0" err="1" smtClean="0"/>
              <a:t>Filter</a:t>
            </a:r>
            <a:r>
              <a:rPr lang="pt-PT" dirty="0" smtClean="0"/>
              <a:t> </a:t>
            </a:r>
            <a:r>
              <a:rPr lang="pt-PT" dirty="0" err="1" smtClean="0"/>
              <a:t>Panels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513" y="4135822"/>
            <a:ext cx="5236453" cy="1502978"/>
          </a:xfrm>
        </p:spPr>
        <p:txBody>
          <a:bodyPr>
            <a:normAutofit fontScale="92500" lnSpcReduction="10000"/>
          </a:bodyPr>
          <a:lstStyle/>
          <a:p>
            <a:r>
              <a:rPr lang="pt-PT" dirty="0" err="1" smtClean="0"/>
              <a:t>Luis</a:t>
            </a:r>
            <a:r>
              <a:rPr lang="pt-PT" dirty="0" smtClean="0"/>
              <a:t> Lopes, Orlando Cunha, Ricardo Gonçalo</a:t>
            </a:r>
          </a:p>
          <a:p>
            <a:r>
              <a:rPr lang="pt-PT" dirty="0" smtClean="0"/>
              <a:t>LIP - Portugal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142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Outlook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LIP </a:t>
            </a:r>
            <a:r>
              <a:rPr lang="pt-PT" dirty="0" err="1" smtClean="0"/>
              <a:t>interested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producing</a:t>
            </a:r>
            <a:r>
              <a:rPr lang="pt-PT" dirty="0" smtClean="0"/>
              <a:t> HV </a:t>
            </a:r>
            <a:r>
              <a:rPr lang="pt-PT" dirty="0" err="1" smtClean="0"/>
              <a:t>patch</a:t>
            </a:r>
            <a:r>
              <a:rPr lang="pt-PT" dirty="0" smtClean="0"/>
              <a:t>/</a:t>
            </a:r>
            <a:r>
              <a:rPr lang="pt-PT" dirty="0" err="1" smtClean="0"/>
              <a:t>filter</a:t>
            </a:r>
            <a:r>
              <a:rPr lang="pt-PT" dirty="0" smtClean="0"/>
              <a:t> </a:t>
            </a:r>
            <a:r>
              <a:rPr lang="pt-PT" dirty="0" err="1" smtClean="0"/>
              <a:t>panels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First</a:t>
            </a:r>
            <a:r>
              <a:rPr lang="pt-PT" dirty="0" smtClean="0"/>
              <a:t> meeting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Bengt</a:t>
            </a:r>
            <a:r>
              <a:rPr lang="pt-PT" dirty="0" smtClean="0"/>
              <a:t> </a:t>
            </a:r>
            <a:r>
              <a:rPr lang="pt-PT" dirty="0" err="1" smtClean="0"/>
              <a:t>Lund-Jensen</a:t>
            </a:r>
            <a:r>
              <a:rPr lang="pt-PT" dirty="0" smtClean="0"/>
              <a:t>, </a:t>
            </a:r>
            <a:r>
              <a:rPr lang="pt-PT" dirty="0" err="1" smtClean="0"/>
              <a:t>Sergey</a:t>
            </a:r>
            <a:r>
              <a:rPr lang="pt-PT" dirty="0" smtClean="0"/>
              <a:t> </a:t>
            </a:r>
            <a:r>
              <a:rPr lang="pt-PT" dirty="0" err="1" smtClean="0"/>
              <a:t>Malykov</a:t>
            </a:r>
            <a:r>
              <a:rPr lang="pt-PT" dirty="0" smtClean="0"/>
              <a:t>, Ana Henriques, João Guimarães (</a:t>
            </a:r>
            <a:r>
              <a:rPr lang="pt-PT" dirty="0" err="1" smtClean="0"/>
              <a:t>thanks</a:t>
            </a:r>
            <a:r>
              <a:rPr lang="pt-PT" dirty="0" smtClean="0"/>
              <a:t>!)</a:t>
            </a:r>
          </a:p>
          <a:p>
            <a:endParaRPr lang="pt-PT" dirty="0" smtClean="0"/>
          </a:p>
          <a:p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idea</a:t>
            </a:r>
            <a:r>
              <a:rPr lang="pt-PT" dirty="0" smtClean="0"/>
              <a:t> </a:t>
            </a:r>
            <a:r>
              <a:rPr lang="pt-PT" dirty="0" err="1" smtClean="0"/>
              <a:t>now</a:t>
            </a:r>
            <a:r>
              <a:rPr lang="pt-PT" dirty="0" smtClean="0"/>
              <a:t> </a:t>
            </a:r>
            <a:r>
              <a:rPr lang="pt-PT" dirty="0" err="1" smtClean="0"/>
              <a:t>formed</a:t>
            </a:r>
            <a:r>
              <a:rPr lang="pt-PT" dirty="0" smtClean="0"/>
              <a:t>,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more </a:t>
            </a:r>
            <a:r>
              <a:rPr lang="pt-PT" dirty="0" err="1" smtClean="0"/>
              <a:t>information</a:t>
            </a:r>
            <a:r>
              <a:rPr lang="pt-PT" dirty="0" smtClean="0"/>
              <a:t> to continue</a:t>
            </a:r>
          </a:p>
        </p:txBody>
      </p:sp>
    </p:spTree>
    <p:extLst>
      <p:ext uri="{BB962C8B-B14F-4D97-AF65-F5344CB8AC3E}">
        <p14:creationId xmlns:p14="http://schemas.microsoft.com/office/powerpoint/2010/main" val="18719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64" y="972192"/>
            <a:ext cx="5561423" cy="4910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43" y="632463"/>
            <a:ext cx="6207884" cy="53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758" y="2440959"/>
            <a:ext cx="4117241" cy="25857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Current</a:t>
            </a:r>
            <a:r>
              <a:rPr lang="pt-PT" dirty="0" smtClean="0"/>
              <a:t> </a:t>
            </a:r>
            <a:r>
              <a:rPr lang="pt-PT" dirty="0" err="1" smtClean="0"/>
              <a:t>understanding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7096"/>
            <a:ext cx="5194642" cy="5090095"/>
          </a:xfrm>
        </p:spPr>
        <p:txBody>
          <a:bodyPr>
            <a:normAutofit fontScale="70000" lnSpcReduction="20000"/>
          </a:bodyPr>
          <a:lstStyle/>
          <a:p>
            <a:r>
              <a:rPr lang="pt-PT" dirty="0" err="1" smtClean="0"/>
              <a:t>Originally</a:t>
            </a:r>
            <a:r>
              <a:rPr lang="pt-PT" dirty="0" smtClean="0"/>
              <a:t>: </a:t>
            </a:r>
            <a:r>
              <a:rPr lang="pt-PT" dirty="0" err="1" smtClean="0"/>
              <a:t>patch</a:t>
            </a:r>
            <a:r>
              <a:rPr lang="pt-PT" dirty="0" smtClean="0"/>
              <a:t> </a:t>
            </a:r>
            <a:r>
              <a:rPr lang="pt-PT" dirty="0" err="1" smtClean="0"/>
              <a:t>panels</a:t>
            </a:r>
            <a:r>
              <a:rPr lang="pt-PT" dirty="0" smtClean="0"/>
              <a:t> </a:t>
            </a:r>
            <a:r>
              <a:rPr lang="pt-PT" dirty="0" err="1" smtClean="0"/>
              <a:t>map</a:t>
            </a:r>
            <a:r>
              <a:rPr lang="pt-PT" dirty="0" smtClean="0"/>
              <a:t> 11 </a:t>
            </a:r>
            <a:r>
              <a:rPr lang="pt-PT" dirty="0" err="1" smtClean="0"/>
              <a:t>cables</a:t>
            </a:r>
            <a:r>
              <a:rPr lang="pt-PT" dirty="0" smtClean="0"/>
              <a:t> (x48 </a:t>
            </a:r>
            <a:r>
              <a:rPr lang="pt-PT" dirty="0" err="1" smtClean="0"/>
              <a:t>wires</a:t>
            </a:r>
            <a:r>
              <a:rPr lang="pt-PT" dirty="0" smtClean="0"/>
              <a:t>) to 10 </a:t>
            </a:r>
            <a:r>
              <a:rPr lang="pt-PT" dirty="0" err="1" smtClean="0"/>
              <a:t>cables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filter</a:t>
            </a:r>
            <a:r>
              <a:rPr lang="pt-PT" dirty="0" smtClean="0"/>
              <a:t> HV</a:t>
            </a:r>
          </a:p>
          <a:p>
            <a:endParaRPr lang="pt-PT" dirty="0" smtClean="0"/>
          </a:p>
          <a:p>
            <a:r>
              <a:rPr lang="pt-PT" dirty="0" smtClean="0"/>
              <a:t>BUT </a:t>
            </a:r>
            <a:r>
              <a:rPr lang="pt-PT" dirty="0" err="1" smtClean="0"/>
              <a:t>current</a:t>
            </a:r>
            <a:r>
              <a:rPr lang="pt-PT" dirty="0" smtClean="0"/>
              <a:t> </a:t>
            </a:r>
            <a:r>
              <a:rPr lang="pt-PT" dirty="0" err="1" smtClean="0"/>
              <a:t>thinking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: </a:t>
            </a:r>
            <a:r>
              <a:rPr lang="pt-PT" dirty="0" err="1" smtClean="0"/>
              <a:t>filter</a:t>
            </a:r>
            <a:r>
              <a:rPr lang="pt-PT" dirty="0" smtClean="0"/>
              <a:t> boxes </a:t>
            </a:r>
            <a:r>
              <a:rPr lang="pt-PT" dirty="0" err="1" smtClean="0"/>
              <a:t>near</a:t>
            </a:r>
            <a:r>
              <a:rPr lang="pt-PT" dirty="0" smtClean="0"/>
              <a:t> detector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separate</a:t>
            </a:r>
            <a:r>
              <a:rPr lang="pt-PT" dirty="0" smtClean="0"/>
              <a:t> HV </a:t>
            </a:r>
            <a:r>
              <a:rPr lang="pt-PT" dirty="0" err="1" smtClean="0"/>
              <a:t>patch</a:t>
            </a:r>
            <a:r>
              <a:rPr lang="pt-PT" dirty="0" smtClean="0"/>
              <a:t> </a:t>
            </a:r>
            <a:r>
              <a:rPr lang="pt-PT" dirty="0" err="1" smtClean="0"/>
              <a:t>panels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USA15</a:t>
            </a:r>
          </a:p>
          <a:p>
            <a:pPr lvl="1"/>
            <a:r>
              <a:rPr lang="pt-PT" dirty="0" err="1" smtClean="0"/>
              <a:t>Probably</a:t>
            </a:r>
            <a:r>
              <a:rPr lang="pt-PT" dirty="0" smtClean="0"/>
              <a:t> </a:t>
            </a:r>
            <a:r>
              <a:rPr lang="pt-PT" dirty="0" err="1" smtClean="0"/>
              <a:t>e</a:t>
            </a:r>
            <a:r>
              <a:rPr lang="pt-PT" dirty="0" err="1" smtClean="0"/>
              <a:t>asier</a:t>
            </a:r>
            <a:r>
              <a:rPr lang="pt-PT" dirty="0" smtClean="0"/>
              <a:t> design </a:t>
            </a:r>
            <a:r>
              <a:rPr lang="pt-PT" dirty="0" err="1" smtClean="0"/>
              <a:t>and</a:t>
            </a:r>
            <a:r>
              <a:rPr lang="pt-PT" dirty="0"/>
              <a:t> </a:t>
            </a:r>
            <a:r>
              <a:rPr lang="pt-PT" dirty="0" err="1" smtClean="0"/>
              <a:t>better</a:t>
            </a:r>
            <a:r>
              <a:rPr lang="pt-PT" dirty="0" smtClean="0"/>
              <a:t>  </a:t>
            </a:r>
            <a:r>
              <a:rPr lang="pt-PT" dirty="0" err="1" smtClean="0"/>
              <a:t>accessibility</a:t>
            </a:r>
            <a:r>
              <a:rPr lang="pt-PT" dirty="0" smtClean="0"/>
              <a:t> to </a:t>
            </a:r>
            <a:r>
              <a:rPr lang="pt-PT" dirty="0" err="1" smtClean="0"/>
              <a:t>each</a:t>
            </a:r>
            <a:r>
              <a:rPr lang="pt-PT" dirty="0" smtClean="0"/>
              <a:t> </a:t>
            </a:r>
            <a:r>
              <a:rPr lang="pt-PT" dirty="0" err="1" smtClean="0"/>
              <a:t>channel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Filter</a:t>
            </a:r>
            <a:r>
              <a:rPr lang="pt-PT" dirty="0" smtClean="0"/>
              <a:t> boxes: </a:t>
            </a:r>
          </a:p>
          <a:p>
            <a:pPr lvl="1"/>
            <a:r>
              <a:rPr lang="pt-PT" dirty="0" smtClean="0"/>
              <a:t>16 boxes / </a:t>
            </a:r>
            <a:r>
              <a:rPr lang="pt-PT" dirty="0" err="1" smtClean="0"/>
              <a:t>endcap</a:t>
            </a:r>
            <a:endParaRPr lang="pt-PT" dirty="0" smtClean="0"/>
          </a:p>
          <a:p>
            <a:pPr lvl="1"/>
            <a:r>
              <a:rPr lang="pt-PT" dirty="0" err="1" smtClean="0"/>
              <a:t>In</a:t>
            </a:r>
            <a:r>
              <a:rPr lang="pt-PT" dirty="0" smtClean="0"/>
              <a:t> &amp; </a:t>
            </a:r>
            <a:r>
              <a:rPr lang="pt-PT" dirty="0" err="1" smtClean="0"/>
              <a:t>out</a:t>
            </a:r>
            <a:r>
              <a:rPr lang="pt-PT" dirty="0" smtClean="0"/>
              <a:t>: 10/11 </a:t>
            </a:r>
            <a:r>
              <a:rPr lang="pt-PT" dirty="0" err="1" smtClean="0"/>
              <a:t>cables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24 </a:t>
            </a:r>
            <a:r>
              <a:rPr lang="pt-PT" dirty="0" err="1" smtClean="0"/>
              <a:t>pairs</a:t>
            </a:r>
            <a:r>
              <a:rPr lang="pt-PT" dirty="0" smtClean="0"/>
              <a:t> (48 </a:t>
            </a:r>
            <a:r>
              <a:rPr lang="pt-PT" dirty="0" err="1" smtClean="0"/>
              <a:t>wires</a:t>
            </a:r>
            <a:r>
              <a:rPr lang="pt-PT" dirty="0" smtClean="0"/>
              <a:t>) </a:t>
            </a:r>
            <a:r>
              <a:rPr lang="pt-PT" dirty="0" err="1" smtClean="0"/>
              <a:t>each</a:t>
            </a:r>
            <a:endParaRPr lang="pt-PT" dirty="0" smtClean="0"/>
          </a:p>
          <a:p>
            <a:pPr lvl="1"/>
            <a:r>
              <a:rPr lang="pt-PT" dirty="0" err="1" smtClean="0"/>
              <a:t>Means</a:t>
            </a:r>
            <a:r>
              <a:rPr lang="pt-PT" dirty="0" smtClean="0"/>
              <a:t> 240/264 </a:t>
            </a:r>
            <a:r>
              <a:rPr lang="pt-PT" dirty="0" err="1" smtClean="0"/>
              <a:t>filters</a:t>
            </a:r>
            <a:r>
              <a:rPr lang="pt-PT" dirty="0" smtClean="0"/>
              <a:t> / box</a:t>
            </a:r>
          </a:p>
          <a:p>
            <a:pPr lvl="1"/>
            <a:r>
              <a:rPr lang="pt-PT" dirty="0" err="1" smtClean="0"/>
              <a:t>Low-pass</a:t>
            </a:r>
            <a:r>
              <a:rPr lang="pt-PT" dirty="0" smtClean="0"/>
              <a:t> </a:t>
            </a:r>
            <a:r>
              <a:rPr lang="pt-PT" dirty="0" err="1" smtClean="0"/>
              <a:t>filters</a:t>
            </a:r>
            <a:r>
              <a:rPr lang="pt-PT" dirty="0" smtClean="0"/>
              <a:t> (RC-RC)</a:t>
            </a:r>
          </a:p>
          <a:p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6063210" y="5026666"/>
            <a:ext cx="26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Sergey’s</a:t>
            </a:r>
            <a:r>
              <a:rPr lang="pt-PT" dirty="0" smtClean="0"/>
              <a:t> slides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3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0"/>
            <a:ext cx="8229600" cy="1143000"/>
          </a:xfrm>
        </p:spPr>
        <p:txBody>
          <a:bodyPr/>
          <a:lstStyle/>
          <a:p>
            <a:r>
              <a:rPr lang="pt-PT" dirty="0" err="1" smtClean="0"/>
              <a:t>Requirements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5" y="1368420"/>
            <a:ext cx="8825413" cy="4525963"/>
          </a:xfrm>
        </p:spPr>
        <p:txBody>
          <a:bodyPr>
            <a:normAutofit lnSpcReduction="10000"/>
          </a:bodyPr>
          <a:lstStyle/>
          <a:p>
            <a:r>
              <a:rPr lang="pt-PT" dirty="0" err="1" smtClean="0"/>
              <a:t>Magnetic</a:t>
            </a:r>
            <a:r>
              <a:rPr lang="pt-PT" dirty="0" smtClean="0"/>
              <a:t> </a:t>
            </a:r>
            <a:r>
              <a:rPr lang="pt-PT" dirty="0" err="1" smtClean="0"/>
              <a:t>field</a:t>
            </a:r>
            <a:r>
              <a:rPr lang="pt-PT" dirty="0" smtClean="0"/>
              <a:t>: </a:t>
            </a:r>
            <a:r>
              <a:rPr lang="pt-PT" dirty="0" err="1" smtClean="0"/>
              <a:t>must</a:t>
            </a:r>
            <a:r>
              <a:rPr lang="pt-PT" dirty="0" smtClean="0"/>
              <a:t> </a:t>
            </a:r>
            <a:r>
              <a:rPr lang="pt-PT" dirty="0" err="1" smtClean="0"/>
              <a:t>withstand</a:t>
            </a:r>
            <a:r>
              <a:rPr lang="pt-PT" dirty="0" smtClean="0"/>
              <a:t> 0.5 T</a:t>
            </a:r>
          </a:p>
          <a:p>
            <a:endParaRPr lang="pt-PT" dirty="0"/>
          </a:p>
          <a:p>
            <a:r>
              <a:rPr lang="pt-PT" dirty="0" err="1" smtClean="0"/>
              <a:t>Activation</a:t>
            </a:r>
            <a:r>
              <a:rPr lang="pt-PT" dirty="0" smtClean="0"/>
              <a:t>: use </a:t>
            </a:r>
            <a:r>
              <a:rPr lang="pt-PT" dirty="0" err="1" smtClean="0"/>
              <a:t>Aluminium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avoid</a:t>
            </a:r>
            <a:r>
              <a:rPr lang="pt-PT" dirty="0" smtClean="0"/>
              <a:t> </a:t>
            </a:r>
            <a:r>
              <a:rPr lang="pt-PT" dirty="0" err="1" smtClean="0"/>
              <a:t>steel</a:t>
            </a:r>
            <a:endParaRPr lang="pt-PT" dirty="0" smtClean="0"/>
          </a:p>
          <a:p>
            <a:endParaRPr lang="pt-PT" dirty="0"/>
          </a:p>
          <a:p>
            <a:pPr marL="342900" lvl="1" indent="-342900">
              <a:buFont typeface="Arial"/>
              <a:buChar char="•"/>
            </a:pPr>
            <a:r>
              <a:rPr lang="pt-PT" dirty="0" err="1" smtClean="0"/>
              <a:t>Grounding</a:t>
            </a:r>
            <a:r>
              <a:rPr lang="pt-PT" dirty="0" smtClean="0"/>
              <a:t>: </a:t>
            </a:r>
          </a:p>
          <a:p>
            <a:pPr marL="742950" lvl="2" indent="-342900"/>
            <a:r>
              <a:rPr lang="pt-PT" dirty="0" err="1"/>
              <a:t>F</a:t>
            </a:r>
            <a:r>
              <a:rPr lang="pt-PT" dirty="0" err="1" smtClean="0"/>
              <a:t>loating</a:t>
            </a:r>
            <a:r>
              <a:rPr lang="pt-PT" dirty="0" smtClean="0"/>
              <a:t> </a:t>
            </a:r>
            <a:r>
              <a:rPr lang="pt-PT" dirty="0" err="1" smtClean="0"/>
              <a:t>cable</a:t>
            </a:r>
            <a:r>
              <a:rPr lang="pt-PT" dirty="0" smtClean="0"/>
              <a:t> </a:t>
            </a:r>
            <a:r>
              <a:rPr lang="pt-PT" dirty="0" err="1" smtClean="0"/>
              <a:t>pairs</a:t>
            </a:r>
            <a:r>
              <a:rPr lang="pt-PT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not connected to</a:t>
            </a:r>
            <a:r>
              <a:rPr lang="pt-PT" dirty="0" smtClean="0"/>
              <a:t> box (Faraday </a:t>
            </a:r>
            <a:r>
              <a:rPr lang="pt-PT" dirty="0" err="1" smtClean="0"/>
              <a:t>cage</a:t>
            </a:r>
            <a:r>
              <a:rPr lang="pt-PT" dirty="0" smtClean="0"/>
              <a:t>) </a:t>
            </a:r>
          </a:p>
          <a:p>
            <a:pPr marL="742950" lvl="2" indent="-342900"/>
            <a:r>
              <a:rPr lang="en-US" dirty="0" smtClean="0"/>
              <a:t>Cable shielding connects to power </a:t>
            </a:r>
            <a:r>
              <a:rPr lang="en-US" dirty="0" err="1" smtClean="0"/>
              <a:t>supplyfloating</a:t>
            </a:r>
            <a:r>
              <a:rPr lang="en-US" dirty="0" smtClean="0"/>
              <a:t> shield, not filter box</a:t>
            </a:r>
          </a:p>
          <a:p>
            <a:pPr marL="742950" lvl="2" indent="-342900"/>
            <a:r>
              <a:rPr lang="en-US" dirty="0" smtClean="0"/>
              <a:t>G</a:t>
            </a:r>
            <a:r>
              <a:rPr lang="pt-PT" dirty="0" err="1" smtClean="0"/>
              <a:t>rounding</a:t>
            </a:r>
            <a:r>
              <a:rPr lang="pt-PT" dirty="0" smtClean="0"/>
              <a:t> </a:t>
            </a:r>
            <a:r>
              <a:rPr lang="pt-PT" dirty="0" err="1" smtClean="0"/>
              <a:t>scheme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Bengt’s</a:t>
            </a:r>
            <a:r>
              <a:rPr lang="pt-PT" dirty="0" smtClean="0"/>
              <a:t> </a:t>
            </a:r>
            <a:r>
              <a:rPr lang="pt-PT" dirty="0" err="1" smtClean="0"/>
              <a:t>talk</a:t>
            </a:r>
            <a:r>
              <a:rPr lang="pt-PT" dirty="0" smtClean="0"/>
              <a:t> 2 </a:t>
            </a:r>
            <a:r>
              <a:rPr lang="pt-PT" dirty="0" err="1" smtClean="0"/>
              <a:t>weeks</a:t>
            </a:r>
            <a:r>
              <a:rPr lang="pt-PT" dirty="0" smtClean="0"/>
              <a:t> </a:t>
            </a:r>
            <a:r>
              <a:rPr lang="pt-PT" dirty="0" err="1" smtClean="0"/>
              <a:t>ago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233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3" y="578622"/>
            <a:ext cx="5987889" cy="3356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88" y="3774471"/>
            <a:ext cx="5615772" cy="1753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1232" y="785920"/>
            <a:ext cx="2145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Simplest</a:t>
            </a:r>
            <a:r>
              <a:rPr lang="pt-PT" sz="2400" dirty="0" smtClean="0"/>
              <a:t> </a:t>
            </a:r>
            <a:r>
              <a:rPr lang="pt-PT" sz="2400" dirty="0" err="1" smtClean="0"/>
              <a:t>solution</a:t>
            </a:r>
            <a:r>
              <a:rPr lang="pt-PT" sz="2400" dirty="0" smtClean="0"/>
              <a:t> for </a:t>
            </a:r>
            <a:r>
              <a:rPr lang="pt-PT" sz="2400" dirty="0" err="1" smtClean="0"/>
              <a:t>filter</a:t>
            </a:r>
            <a:r>
              <a:rPr lang="pt-PT" sz="2400" dirty="0" smtClean="0"/>
              <a:t> boxes</a:t>
            </a:r>
          </a:p>
          <a:p>
            <a:endParaRPr lang="pt-PT" sz="2400" dirty="0"/>
          </a:p>
          <a:p>
            <a:r>
              <a:rPr lang="pt-PT" sz="2400" dirty="0" smtClean="0"/>
              <a:t>1 </a:t>
            </a:r>
            <a:r>
              <a:rPr lang="pt-PT" sz="2400" dirty="0" err="1" smtClean="0"/>
              <a:t>cable</a:t>
            </a:r>
            <a:r>
              <a:rPr lang="pt-PT" sz="2400" dirty="0" smtClean="0"/>
              <a:t> </a:t>
            </a:r>
            <a:r>
              <a:rPr lang="pt-PT" sz="2400" dirty="0" err="1" smtClean="0"/>
              <a:t>in</a:t>
            </a:r>
            <a:r>
              <a:rPr lang="pt-PT" sz="2400" dirty="0" smtClean="0"/>
              <a:t> / 1 </a:t>
            </a:r>
            <a:r>
              <a:rPr lang="pt-PT" sz="2400" dirty="0" err="1" smtClean="0"/>
              <a:t>cable</a:t>
            </a:r>
            <a:r>
              <a:rPr lang="pt-PT" sz="2400" dirty="0" smtClean="0"/>
              <a:t> </a:t>
            </a:r>
            <a:r>
              <a:rPr lang="pt-PT" sz="2400" dirty="0" err="1" smtClean="0"/>
              <a:t>out</a:t>
            </a:r>
            <a:r>
              <a:rPr lang="pt-PT" sz="2400" dirty="0" smtClean="0"/>
              <a:t> (48 </a:t>
            </a:r>
            <a:r>
              <a:rPr lang="pt-PT" sz="2400" dirty="0" err="1" smtClean="0"/>
              <a:t>pairs</a:t>
            </a:r>
            <a:r>
              <a:rPr lang="pt-PT" sz="2400" dirty="0" smtClean="0"/>
              <a:t>/</a:t>
            </a:r>
            <a:r>
              <a:rPr lang="pt-PT" sz="2400" dirty="0" err="1" smtClean="0"/>
              <a:t>cable</a:t>
            </a:r>
            <a:r>
              <a:rPr lang="pt-PT" sz="2400" dirty="0" smtClean="0"/>
              <a:t>)</a:t>
            </a:r>
          </a:p>
          <a:p>
            <a:endParaRPr lang="pt-P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57883"/>
            <a:ext cx="3237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PT" sz="2400" dirty="0" err="1" smtClean="0"/>
              <a:t>Assuming</a:t>
            </a:r>
            <a:r>
              <a:rPr lang="pt-PT" sz="2400" dirty="0" smtClean="0"/>
              <a:t> RC-RC </a:t>
            </a:r>
            <a:r>
              <a:rPr lang="pt-PT" sz="2400" dirty="0" err="1" smtClean="0"/>
              <a:t>filter</a:t>
            </a:r>
            <a:r>
              <a:rPr lang="pt-PT" sz="2400" dirty="0" smtClean="0"/>
              <a:t> </a:t>
            </a:r>
            <a:r>
              <a:rPr lang="pt-PT" sz="2400" dirty="0" err="1" smtClean="0"/>
              <a:t>with</a:t>
            </a:r>
            <a:r>
              <a:rPr lang="pt-PT" sz="2400" dirty="0" smtClean="0"/>
              <a:t> </a:t>
            </a:r>
            <a:r>
              <a:rPr lang="pt-PT" sz="2400" dirty="0" err="1" smtClean="0"/>
              <a:t>discrete</a:t>
            </a:r>
            <a:r>
              <a:rPr lang="pt-PT" sz="2400" dirty="0" smtClean="0"/>
              <a:t> SMD </a:t>
            </a:r>
            <a:r>
              <a:rPr lang="pt-PT" sz="2400" dirty="0" err="1" smtClean="0"/>
              <a:t>components</a:t>
            </a:r>
            <a:endParaRPr lang="pt-PT" sz="2400" dirty="0" smtClean="0"/>
          </a:p>
          <a:p>
            <a:pPr marL="342900" indent="-342900">
              <a:buFont typeface="Arial"/>
              <a:buChar char="•"/>
            </a:pPr>
            <a:r>
              <a:rPr lang="pt-PT" sz="2400" dirty="0" smtClean="0"/>
              <a:t>24 </a:t>
            </a:r>
            <a:r>
              <a:rPr lang="pt-PT" sz="2400" dirty="0" err="1" smtClean="0"/>
              <a:t>channels</a:t>
            </a:r>
            <a:r>
              <a:rPr lang="pt-PT" sz="2400" dirty="0" smtClean="0"/>
              <a:t> / </a:t>
            </a:r>
            <a:r>
              <a:rPr lang="pt-PT" sz="2400" dirty="0" err="1" smtClean="0"/>
              <a:t>board</a:t>
            </a:r>
            <a:endParaRPr lang="pt-PT" sz="2400" dirty="0" smtClean="0"/>
          </a:p>
          <a:p>
            <a:pPr marL="342900" indent="-342900">
              <a:buFont typeface="Arial"/>
              <a:buChar char="•"/>
            </a:pPr>
            <a:r>
              <a:rPr lang="pt-PT" sz="2400" dirty="0" smtClean="0"/>
              <a:t>Can use </a:t>
            </a:r>
            <a:r>
              <a:rPr lang="pt-PT" sz="2400" dirty="0" err="1" smtClean="0"/>
              <a:t>both</a:t>
            </a:r>
            <a:r>
              <a:rPr lang="pt-PT" sz="2400" dirty="0" smtClean="0"/>
              <a:t> </a:t>
            </a:r>
            <a:r>
              <a:rPr lang="pt-PT" sz="2400" dirty="0" err="1" smtClean="0"/>
              <a:t>sides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each</a:t>
            </a:r>
            <a:r>
              <a:rPr lang="pt-PT" sz="2400" dirty="0" smtClean="0"/>
              <a:t> </a:t>
            </a:r>
            <a:r>
              <a:rPr lang="pt-PT" sz="2400" dirty="0" err="1" smtClean="0"/>
              <a:t>board</a:t>
            </a:r>
            <a:r>
              <a:rPr lang="pt-PT" sz="2400" dirty="0" smtClean="0"/>
              <a:t> </a:t>
            </a:r>
            <a:r>
              <a:rPr lang="pt-PT" sz="2400" dirty="0" err="1" smtClean="0"/>
              <a:t>if</a:t>
            </a:r>
            <a:r>
              <a:rPr lang="pt-PT" sz="2400" dirty="0" smtClean="0"/>
              <a:t> </a:t>
            </a:r>
            <a:r>
              <a:rPr lang="pt-PT" sz="2400" dirty="0" err="1" smtClean="0"/>
              <a:t>needed</a:t>
            </a: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293785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diall691803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65017"/>
            <a:ext cx="527685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adiall_plug_69180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94" y="2637612"/>
            <a:ext cx="3584438" cy="335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741" y="365017"/>
            <a:ext cx="3523459" cy="637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Identified</a:t>
            </a:r>
            <a:r>
              <a:rPr lang="pt-PT" sz="2400" dirty="0" smtClean="0"/>
              <a:t> </a:t>
            </a:r>
            <a:r>
              <a:rPr lang="pt-PT" sz="2400" dirty="0" err="1" smtClean="0"/>
              <a:t>possible</a:t>
            </a:r>
            <a:r>
              <a:rPr lang="pt-PT" sz="2400" dirty="0" smtClean="0"/>
              <a:t> </a:t>
            </a:r>
            <a:r>
              <a:rPr lang="pt-PT" sz="2400" dirty="0" err="1" smtClean="0"/>
              <a:t>connector</a:t>
            </a:r>
            <a:r>
              <a:rPr lang="pt-PT" sz="24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pt-PT" dirty="0" smtClean="0"/>
              <a:t>52 HV </a:t>
            </a:r>
            <a:r>
              <a:rPr lang="pt-PT" dirty="0" err="1" smtClean="0"/>
              <a:t>pins</a:t>
            </a:r>
            <a:endParaRPr lang="pt-PT" dirty="0" smtClean="0"/>
          </a:p>
          <a:p>
            <a:pPr marL="285750" indent="-285750">
              <a:buFont typeface="Arial"/>
              <a:buChar char="•"/>
            </a:pPr>
            <a:r>
              <a:rPr lang="pt-PT" dirty="0" err="1" smtClean="0"/>
              <a:t>Insulator</a:t>
            </a:r>
            <a:r>
              <a:rPr lang="pt-PT" dirty="0" smtClean="0"/>
              <a:t> </a:t>
            </a:r>
            <a:r>
              <a:rPr lang="pt-PT" dirty="0"/>
              <a:t>: </a:t>
            </a:r>
            <a:r>
              <a:rPr lang="pt-PT" dirty="0" err="1"/>
              <a:t>Thermoplastic</a:t>
            </a:r>
            <a:r>
              <a:rPr lang="pt-PT" dirty="0"/>
              <a:t> UL94V0 - </a:t>
            </a:r>
            <a:r>
              <a:rPr lang="pt-PT" dirty="0" err="1"/>
              <a:t>halogen</a:t>
            </a:r>
            <a:r>
              <a:rPr lang="pt-PT" dirty="0"/>
              <a:t> </a:t>
            </a:r>
            <a:r>
              <a:rPr lang="pt-PT" dirty="0" err="1"/>
              <a:t>free</a:t>
            </a:r>
            <a:r>
              <a:rPr lang="pt-PT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rad.hard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/>
              <a:t>Backshell</a:t>
            </a:r>
            <a:r>
              <a:rPr lang="pl-PL" dirty="0"/>
              <a:t> &amp; </a:t>
            </a:r>
            <a:r>
              <a:rPr lang="pl-PL" dirty="0" err="1"/>
              <a:t>shroud</a:t>
            </a:r>
            <a:r>
              <a:rPr lang="pl-PL" dirty="0"/>
              <a:t> : Aluminium </a:t>
            </a:r>
            <a:r>
              <a:rPr lang="pl-PL" dirty="0" err="1"/>
              <a:t>alloy</a:t>
            </a:r>
            <a:r>
              <a:rPr lang="pl-PL" dirty="0"/>
              <a:t> </a:t>
            </a:r>
            <a:r>
              <a:rPr lang="pl-PL" dirty="0" err="1"/>
              <a:t>nickel</a:t>
            </a:r>
            <a:r>
              <a:rPr lang="pl-PL" dirty="0"/>
              <a:t> </a:t>
            </a:r>
            <a:r>
              <a:rPr lang="pl-PL" dirty="0" err="1" smtClean="0"/>
              <a:t>plate</a:t>
            </a:r>
            <a:r>
              <a:rPr lang="pl-PL" dirty="0" err="1"/>
              <a:t>d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/>
              <a:t>Locking</a:t>
            </a:r>
            <a:r>
              <a:rPr lang="pl-PL" dirty="0"/>
              <a:t> </a:t>
            </a:r>
            <a:r>
              <a:rPr lang="pl-PL" dirty="0" err="1"/>
              <a:t>device</a:t>
            </a:r>
            <a:r>
              <a:rPr lang="pl-PL" dirty="0"/>
              <a:t> : </a:t>
            </a:r>
            <a:r>
              <a:rPr lang="pl-PL" dirty="0" err="1"/>
              <a:t>Stainless</a:t>
            </a:r>
            <a:r>
              <a:rPr lang="pl-PL" dirty="0"/>
              <a:t> </a:t>
            </a:r>
            <a:r>
              <a:rPr lang="pl-PL" dirty="0" err="1"/>
              <a:t>steel</a:t>
            </a:r>
            <a:r>
              <a:rPr lang="pl-PL" dirty="0"/>
              <a:t> and </a:t>
            </a:r>
            <a:r>
              <a:rPr lang="pl-PL" dirty="0" err="1"/>
              <a:t>nickel</a:t>
            </a:r>
            <a:r>
              <a:rPr lang="pl-PL" dirty="0"/>
              <a:t> </a:t>
            </a:r>
            <a:r>
              <a:rPr lang="pl-PL" dirty="0" err="1"/>
              <a:t>plated</a:t>
            </a:r>
            <a:r>
              <a:rPr lang="pl-PL" dirty="0"/>
              <a:t> </a:t>
            </a:r>
            <a:r>
              <a:rPr lang="pl-PL" dirty="0" err="1"/>
              <a:t>copper</a:t>
            </a:r>
            <a:r>
              <a:rPr lang="pl-PL" dirty="0"/>
              <a:t> </a:t>
            </a:r>
            <a:r>
              <a:rPr lang="pl-PL" dirty="0" err="1" smtClean="0"/>
              <a:t>alloy</a:t>
            </a:r>
            <a:endParaRPr lang="pl-PL" dirty="0" smtClean="0"/>
          </a:p>
          <a:p>
            <a:pPr marL="742950" lvl="1" indent="-285750">
              <a:buFont typeface="Arial"/>
              <a:buChar char="•"/>
            </a:pP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probably</a:t>
            </a:r>
            <a:r>
              <a:rPr lang="pl-PL" dirty="0" smtClean="0"/>
              <a:t> be </a:t>
            </a:r>
            <a:r>
              <a:rPr lang="pl-PL" dirty="0" err="1" smtClean="0"/>
              <a:t>replaced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/>
              <a:t>Contacts</a:t>
            </a:r>
            <a:r>
              <a:rPr lang="pl-PL" dirty="0"/>
              <a:t> : </a:t>
            </a:r>
            <a:r>
              <a:rPr lang="pl-PL" dirty="0" err="1"/>
              <a:t>Copper</a:t>
            </a:r>
            <a:r>
              <a:rPr lang="pl-PL" dirty="0"/>
              <a:t> </a:t>
            </a:r>
            <a:r>
              <a:rPr lang="pl-PL" dirty="0" err="1"/>
              <a:t>alloy</a:t>
            </a:r>
            <a:r>
              <a:rPr lang="pl-PL" dirty="0"/>
              <a:t> </a:t>
            </a:r>
            <a:r>
              <a:rPr lang="pl-PL" dirty="0" err="1"/>
              <a:t>gold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nickel</a:t>
            </a:r>
            <a:r>
              <a:rPr lang="pl-PL" dirty="0"/>
              <a:t> </a:t>
            </a:r>
            <a:r>
              <a:rPr lang="pl-PL" dirty="0" err="1"/>
              <a:t>plated</a:t>
            </a:r>
            <a:r>
              <a:rPr lang="pl-PL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r>
              <a:rPr lang="pl-PL" dirty="0" smtClean="0"/>
              <a:t>Notes:</a:t>
            </a:r>
            <a:endParaRPr lang="pt-PT" dirty="0" smtClean="0"/>
          </a:p>
          <a:p>
            <a:pPr marL="285750" indent="-285750">
              <a:buFont typeface="Arial"/>
              <a:buChar char="•"/>
            </a:pPr>
            <a:r>
              <a:rPr lang="pt-PT" dirty="0" err="1" smtClean="0"/>
              <a:t>Already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ATLAS &amp; </a:t>
            </a:r>
            <a:r>
              <a:rPr lang="pt-PT" dirty="0" err="1" smtClean="0"/>
              <a:t>etc</a:t>
            </a:r>
            <a:endParaRPr lang="pt-PT" dirty="0" smtClean="0"/>
          </a:p>
          <a:p>
            <a:pPr marL="285750" indent="-285750">
              <a:buFont typeface="Arial"/>
              <a:buChar char="•"/>
            </a:pPr>
            <a:r>
              <a:rPr lang="pt-PT" dirty="0" err="1" smtClean="0"/>
              <a:t>Expensive</a:t>
            </a:r>
            <a:r>
              <a:rPr lang="pt-PT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pt-PT" dirty="0" smtClean="0"/>
              <a:t>19mm </a:t>
            </a:r>
            <a:r>
              <a:rPr lang="pt-PT" dirty="0" err="1" smtClean="0"/>
              <a:t>wide</a:t>
            </a:r>
            <a:r>
              <a:rPr lang="pt-PT" dirty="0" smtClean="0"/>
              <a:t> </a:t>
            </a:r>
            <a:r>
              <a:rPr lang="pt-PT" dirty="0" err="1" smtClean="0"/>
              <a:t>plus</a:t>
            </a:r>
            <a:r>
              <a:rPr lang="pt-PT" dirty="0" smtClean="0"/>
              <a:t> </a:t>
            </a:r>
            <a:r>
              <a:rPr lang="pt-PT" dirty="0" err="1" smtClean="0"/>
              <a:t>margin</a:t>
            </a:r>
            <a:r>
              <a:rPr lang="pt-PT" dirty="0" smtClean="0"/>
              <a:t> </a:t>
            </a:r>
            <a:r>
              <a:rPr lang="pt-PT" dirty="0" err="1" smtClean="0"/>
              <a:t>should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easy</a:t>
            </a:r>
            <a:r>
              <a:rPr lang="pt-PT" dirty="0" smtClean="0"/>
              <a:t> for 10/11 </a:t>
            </a:r>
            <a:r>
              <a:rPr lang="pt-PT" dirty="0" err="1" smtClean="0"/>
              <a:t>in</a:t>
            </a:r>
            <a:r>
              <a:rPr lang="pt-PT" dirty="0" smtClean="0"/>
              <a:t>  40cm box </a:t>
            </a:r>
            <a:r>
              <a:rPr lang="mr-IN" dirty="0" smtClean="0"/>
              <a:t>–</a:t>
            </a:r>
            <a:r>
              <a:rPr lang="pt-PT" dirty="0" smtClean="0"/>
              <a:t> </a:t>
            </a:r>
            <a:r>
              <a:rPr lang="pt-PT" dirty="0" err="1" smtClean="0"/>
              <a:t>anything</a:t>
            </a:r>
            <a:r>
              <a:rPr lang="pt-PT" dirty="0" smtClean="0"/>
              <a:t> </a:t>
            </a:r>
            <a:r>
              <a:rPr lang="pt-PT" dirty="0" err="1" smtClean="0"/>
              <a:t>we’re</a:t>
            </a:r>
            <a:r>
              <a:rPr lang="pt-PT" dirty="0" smtClean="0"/>
              <a:t> </a:t>
            </a:r>
            <a:r>
              <a:rPr lang="pt-PT" dirty="0" err="1" smtClean="0"/>
              <a:t>missing</a:t>
            </a:r>
            <a:r>
              <a:rPr lang="pt-PT" dirty="0" smtClean="0"/>
              <a:t>?</a:t>
            </a: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855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0"/>
            <a:ext cx="8229600" cy="1143000"/>
          </a:xfrm>
        </p:spPr>
        <p:txBody>
          <a:bodyPr/>
          <a:lstStyle/>
          <a:p>
            <a:r>
              <a:rPr lang="pt-PT" dirty="0" err="1" smtClean="0"/>
              <a:t>Questions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5" y="1368420"/>
            <a:ext cx="8825413" cy="53576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dirty="0" err="1" smtClean="0"/>
              <a:t>Need</a:t>
            </a:r>
            <a:r>
              <a:rPr lang="pt-PT" dirty="0" smtClean="0"/>
              <a:t> more </a:t>
            </a:r>
            <a:r>
              <a:rPr lang="pt-PT" dirty="0" err="1" smtClean="0"/>
              <a:t>information</a:t>
            </a:r>
            <a:r>
              <a:rPr lang="pt-PT" dirty="0" smtClean="0"/>
              <a:t> to </a:t>
            </a:r>
            <a:r>
              <a:rPr lang="pt-PT" dirty="0" err="1" smtClean="0"/>
              <a:t>proceed</a:t>
            </a:r>
            <a:r>
              <a:rPr lang="pt-PT" dirty="0" smtClean="0"/>
              <a:t>:</a:t>
            </a:r>
          </a:p>
          <a:p>
            <a:endParaRPr lang="pt-PT" dirty="0" smtClean="0"/>
          </a:p>
          <a:p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r>
              <a:rPr lang="pt-PT" dirty="0" smtClean="0"/>
              <a:t> design </a:t>
            </a:r>
            <a:r>
              <a:rPr lang="pt-PT" dirty="0" err="1" smtClean="0"/>
              <a:t>suitable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do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options</a:t>
            </a:r>
            <a:r>
              <a:rPr lang="pt-PT" dirty="0" smtClean="0"/>
              <a:t>?</a:t>
            </a:r>
          </a:p>
          <a:p>
            <a:endParaRPr lang="pt-PT" dirty="0" smtClean="0"/>
          </a:p>
          <a:p>
            <a:r>
              <a:rPr lang="pt-PT" dirty="0" err="1" smtClean="0"/>
              <a:t>Filter</a:t>
            </a:r>
            <a:r>
              <a:rPr lang="pt-PT" dirty="0" smtClean="0"/>
              <a:t> </a:t>
            </a:r>
            <a:r>
              <a:rPr lang="pt-PT" dirty="0" err="1" smtClean="0"/>
              <a:t>characteristics</a:t>
            </a:r>
            <a:r>
              <a:rPr lang="pt-PT" dirty="0" smtClean="0"/>
              <a:t>? </a:t>
            </a:r>
          </a:p>
          <a:p>
            <a:pPr lvl="1"/>
            <a:r>
              <a:rPr lang="pt-PT" dirty="0" err="1" smtClean="0"/>
              <a:t>Identified</a:t>
            </a:r>
            <a:r>
              <a:rPr lang="pt-PT" dirty="0" smtClean="0"/>
              <a:t> range </a:t>
            </a:r>
            <a:r>
              <a:rPr lang="pt-PT" dirty="0" err="1" smtClean="0"/>
              <a:t>of</a:t>
            </a:r>
            <a:r>
              <a:rPr lang="pt-PT" dirty="0" smtClean="0"/>
              <a:t> SMD </a:t>
            </a:r>
            <a:r>
              <a:rPr lang="pt-PT" dirty="0" err="1" smtClean="0"/>
              <a:t>components</a:t>
            </a:r>
            <a:r>
              <a:rPr lang="pt-PT" dirty="0" smtClean="0"/>
              <a:t>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know</a:t>
            </a:r>
            <a:r>
              <a:rPr lang="pt-PT" dirty="0" smtClean="0"/>
              <a:t> </a:t>
            </a:r>
            <a:r>
              <a:rPr lang="pt-PT" dirty="0" err="1" smtClean="0"/>
              <a:t>values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capacitance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resistance</a:t>
            </a:r>
            <a:r>
              <a:rPr lang="pt-PT" dirty="0" smtClean="0"/>
              <a:t> </a:t>
            </a:r>
          </a:p>
          <a:p>
            <a:pPr lvl="1"/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power</a:t>
            </a:r>
            <a:r>
              <a:rPr lang="pt-PT" dirty="0" smtClean="0"/>
              <a:t> / </a:t>
            </a:r>
            <a:r>
              <a:rPr lang="pt-PT" dirty="0" err="1" smtClean="0"/>
              <a:t>current</a:t>
            </a:r>
            <a:r>
              <a:rPr lang="pt-PT" dirty="0" smtClean="0"/>
              <a:t> per </a:t>
            </a:r>
            <a:r>
              <a:rPr lang="pt-PT" dirty="0" err="1" smtClean="0"/>
              <a:t>channel</a:t>
            </a:r>
            <a:r>
              <a:rPr lang="pt-PT" dirty="0" smtClean="0"/>
              <a:t>?</a:t>
            </a:r>
          </a:p>
          <a:p>
            <a:pPr lvl="1"/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there</a:t>
            </a:r>
            <a:r>
              <a:rPr lang="pt-PT" dirty="0" smtClean="0"/>
              <a:t> a </a:t>
            </a:r>
            <a:r>
              <a:rPr lang="pt-PT" dirty="0" err="1" smtClean="0"/>
              <a:t>list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allowed</a:t>
            </a:r>
            <a:r>
              <a:rPr lang="pt-PT" dirty="0" smtClean="0"/>
              <a:t> </a:t>
            </a:r>
            <a:r>
              <a:rPr lang="pt-PT" dirty="0" err="1" smtClean="0"/>
              <a:t>materials</a:t>
            </a:r>
            <a:r>
              <a:rPr lang="pt-PT" dirty="0" smtClean="0"/>
              <a:t> / </a:t>
            </a:r>
            <a:r>
              <a:rPr lang="pt-PT" dirty="0" err="1" smtClean="0"/>
              <a:t>components</a:t>
            </a:r>
            <a:r>
              <a:rPr lang="pt-PT" dirty="0"/>
              <a:t>?</a:t>
            </a:r>
          </a:p>
          <a:p>
            <a:pPr lvl="1"/>
            <a:r>
              <a:rPr lang="pt-PT" dirty="0" err="1" smtClean="0"/>
              <a:t>Any</a:t>
            </a:r>
            <a:r>
              <a:rPr lang="pt-PT" dirty="0" smtClean="0"/>
              <a:t> </a:t>
            </a:r>
            <a:r>
              <a:rPr lang="pt-PT" dirty="0" err="1" smtClean="0"/>
              <a:t>limits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smtClean="0"/>
              <a:t>cross-</a:t>
            </a:r>
            <a:r>
              <a:rPr lang="pt-PT" dirty="0" err="1" smtClean="0"/>
              <a:t>talk</a:t>
            </a:r>
            <a:r>
              <a:rPr lang="pt-PT" dirty="0" smtClean="0"/>
              <a:t> </a:t>
            </a:r>
            <a:r>
              <a:rPr lang="pt-PT" dirty="0" err="1" smtClean="0"/>
              <a:t>between</a:t>
            </a:r>
            <a:r>
              <a:rPr lang="pt-PT" dirty="0" smtClean="0"/>
              <a:t> </a:t>
            </a:r>
            <a:r>
              <a:rPr lang="pt-PT" dirty="0" err="1" smtClean="0"/>
              <a:t>channels</a:t>
            </a:r>
            <a:r>
              <a:rPr lang="pt-PT" dirty="0" smtClean="0"/>
              <a:t>?</a:t>
            </a:r>
          </a:p>
          <a:p>
            <a:pPr lvl="1"/>
            <a:r>
              <a:rPr lang="pt-PT" dirty="0" err="1" smtClean="0"/>
              <a:t>Accessibility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ease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/>
              <a:t> </a:t>
            </a:r>
            <a:r>
              <a:rPr lang="pt-PT" dirty="0" err="1" smtClean="0"/>
              <a:t>maintenance</a:t>
            </a:r>
            <a:r>
              <a:rPr lang="pt-PT" dirty="0"/>
              <a:t>:</a:t>
            </a:r>
            <a:endParaRPr lang="pt-PT" dirty="0" smtClean="0"/>
          </a:p>
          <a:p>
            <a:pPr lvl="2"/>
            <a:r>
              <a:rPr lang="pt-PT" dirty="0" err="1" smtClean="0"/>
              <a:t>In</a:t>
            </a:r>
            <a:r>
              <a:rPr lang="pt-PT" dirty="0" smtClean="0"/>
              <a:t> case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failure</a:t>
            </a:r>
            <a:r>
              <a:rPr lang="pt-PT" dirty="0"/>
              <a:t> </a:t>
            </a:r>
            <a:r>
              <a:rPr lang="pt-PT" dirty="0" smtClean="0"/>
              <a:t>assume </a:t>
            </a:r>
            <a:r>
              <a:rPr lang="pt-PT" dirty="0" err="1" smtClean="0"/>
              <a:t>whole</a:t>
            </a:r>
            <a:r>
              <a:rPr lang="pt-PT" dirty="0" smtClean="0"/>
              <a:t> box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taken</a:t>
            </a:r>
            <a:r>
              <a:rPr lang="pt-PT" dirty="0" smtClean="0"/>
              <a:t> to </a:t>
            </a:r>
            <a:r>
              <a:rPr lang="pt-PT" dirty="0" err="1" smtClean="0"/>
              <a:t>repair</a:t>
            </a:r>
            <a:r>
              <a:rPr lang="pt-PT" dirty="0" smtClean="0"/>
              <a:t>?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best</a:t>
            </a:r>
            <a:r>
              <a:rPr lang="pt-PT" dirty="0" smtClean="0"/>
              <a:t> to </a:t>
            </a:r>
            <a:r>
              <a:rPr lang="pt-PT" dirty="0" err="1" smtClean="0"/>
              <a:t>access</a:t>
            </a:r>
            <a:r>
              <a:rPr lang="pt-PT" dirty="0" smtClean="0"/>
              <a:t> individual </a:t>
            </a:r>
            <a:r>
              <a:rPr lang="pt-PT" dirty="0" err="1" smtClean="0"/>
              <a:t>boards</a:t>
            </a:r>
            <a:r>
              <a:rPr lang="pt-PT" dirty="0" smtClean="0"/>
              <a:t>?</a:t>
            </a:r>
          </a:p>
          <a:p>
            <a:r>
              <a:rPr lang="pt-PT" dirty="0" err="1" smtClean="0"/>
              <a:t>Anything</a:t>
            </a:r>
            <a:r>
              <a:rPr lang="pt-PT" dirty="0" smtClean="0"/>
              <a:t> </a:t>
            </a:r>
            <a:r>
              <a:rPr lang="pt-PT" dirty="0" err="1" smtClean="0"/>
              <a:t>else</a:t>
            </a:r>
            <a:r>
              <a:rPr lang="pt-PT" dirty="0" smtClean="0"/>
              <a:t> </a:t>
            </a:r>
            <a:r>
              <a:rPr lang="pt-PT" dirty="0" err="1" smtClean="0"/>
              <a:t>we’re</a:t>
            </a:r>
            <a:r>
              <a:rPr lang="pt-PT" dirty="0" smtClean="0"/>
              <a:t> </a:t>
            </a:r>
            <a:r>
              <a:rPr lang="pt-PT" dirty="0" err="1" smtClean="0"/>
              <a:t>missing</a:t>
            </a:r>
            <a:r>
              <a:rPr lang="pt-PT" dirty="0" smtClean="0"/>
              <a:t>?</a:t>
            </a:r>
          </a:p>
          <a:p>
            <a:endParaRPr lang="pt-PT" dirty="0"/>
          </a:p>
          <a:p>
            <a:r>
              <a:rPr lang="pt-PT" dirty="0" err="1" smtClean="0"/>
              <a:t>Once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above</a:t>
            </a:r>
            <a:r>
              <a:rPr lang="pt-PT" dirty="0" smtClean="0"/>
              <a:t> are </a:t>
            </a:r>
            <a:r>
              <a:rPr lang="pt-PT" dirty="0" err="1" smtClean="0"/>
              <a:t>understood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/>
              <a:t> </a:t>
            </a:r>
            <a:r>
              <a:rPr lang="pt-PT" dirty="0" smtClean="0"/>
              <a:t>can </a:t>
            </a:r>
            <a:r>
              <a:rPr lang="pt-PT" dirty="0" err="1" smtClean="0"/>
              <a:t>make</a:t>
            </a:r>
            <a:r>
              <a:rPr lang="pt-PT" dirty="0" smtClean="0"/>
              <a:t> </a:t>
            </a:r>
            <a:r>
              <a:rPr lang="pt-PT" dirty="0" err="1" smtClean="0"/>
              <a:t>proper</a:t>
            </a:r>
            <a:r>
              <a:rPr lang="pt-PT" dirty="0" smtClean="0"/>
              <a:t> design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start</a:t>
            </a:r>
            <a:r>
              <a:rPr lang="pt-PT" dirty="0" smtClean="0"/>
              <a:t> </a:t>
            </a:r>
            <a:r>
              <a:rPr lang="pt-PT" dirty="0" err="1" smtClean="0"/>
              <a:t>testing</a:t>
            </a:r>
            <a:r>
              <a:rPr lang="pt-PT" dirty="0" smtClean="0"/>
              <a:t> </a:t>
            </a:r>
          </a:p>
          <a:p>
            <a:pPr lvl="1"/>
            <a:r>
              <a:rPr lang="pt-PT" dirty="0" err="1" smtClean="0"/>
              <a:t>Would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useful</a:t>
            </a:r>
            <a:r>
              <a:rPr lang="pt-PT" dirty="0" smtClean="0"/>
              <a:t> to decide </a:t>
            </a:r>
            <a:r>
              <a:rPr lang="pt-PT" u="sng" dirty="0" err="1" smtClean="0"/>
              <a:t>which</a:t>
            </a:r>
            <a:r>
              <a:rPr lang="pt-PT" u="sng" dirty="0" smtClean="0"/>
              <a:t> </a:t>
            </a:r>
            <a:r>
              <a:rPr lang="pt-PT" u="sng" dirty="0" err="1" smtClean="0"/>
              <a:t>connector</a:t>
            </a:r>
            <a:r>
              <a:rPr lang="pt-PT" u="sng" dirty="0" smtClean="0"/>
              <a:t> </a:t>
            </a:r>
            <a:r>
              <a:rPr lang="pt-PT" dirty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endParaRPr lang="pt-PT" dirty="0" smtClean="0"/>
          </a:p>
          <a:p>
            <a:pPr lvl="1"/>
            <a:r>
              <a:rPr lang="pt-PT" dirty="0" err="1" smtClean="0"/>
              <a:t>Would</a:t>
            </a:r>
            <a:r>
              <a:rPr lang="pt-PT" dirty="0" smtClean="0"/>
              <a:t>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possible</a:t>
            </a:r>
            <a:r>
              <a:rPr lang="pt-PT" dirty="0" smtClean="0"/>
              <a:t> to </a:t>
            </a:r>
            <a:r>
              <a:rPr lang="pt-PT" dirty="0" err="1" smtClean="0"/>
              <a:t>obtain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LGAD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type</a:t>
            </a:r>
            <a:r>
              <a:rPr lang="pt-PT" dirty="0" smtClean="0"/>
              <a:t> </a:t>
            </a:r>
            <a:r>
              <a:rPr lang="pt-PT" dirty="0" err="1" smtClean="0"/>
              <a:t>we’ll</a:t>
            </a:r>
            <a:r>
              <a:rPr lang="pt-PT" dirty="0" smtClean="0"/>
              <a:t> use?</a:t>
            </a:r>
          </a:p>
        </p:txBody>
      </p:sp>
    </p:spTree>
    <p:extLst>
      <p:ext uri="{BB962C8B-B14F-4D97-AF65-F5344CB8AC3E}">
        <p14:creationId xmlns:p14="http://schemas.microsoft.com/office/powerpoint/2010/main" val="77070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439</Words>
  <Application>Microsoft Macintosh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HGTD Patch/Filter Panels</vt:lpstr>
      <vt:lpstr>Outlook</vt:lpstr>
      <vt:lpstr>PowerPoint Presentation</vt:lpstr>
      <vt:lpstr>Current understanding</vt:lpstr>
      <vt:lpstr>Requirements:</vt:lpstr>
      <vt:lpstr>PowerPoint Presentation</vt:lpstr>
      <vt:lpstr>PowerPoint Presentation</vt:lpstr>
      <vt:lpstr>Questions: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10</cp:revision>
  <dcterms:created xsi:type="dcterms:W3CDTF">2021-04-20T23:03:11Z</dcterms:created>
  <dcterms:modified xsi:type="dcterms:W3CDTF">2021-04-22T20:44:03Z</dcterms:modified>
</cp:coreProperties>
</file>