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tif" ContentType="image/t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6" r:id="rId2"/>
    <p:sldId id="258" r:id="rId3"/>
    <p:sldId id="260" r:id="rId4"/>
    <p:sldId id="272" r:id="rId5"/>
    <p:sldId id="283" r:id="rId6"/>
    <p:sldId id="284" r:id="rId7"/>
    <p:sldId id="286" r:id="rId8"/>
    <p:sldId id="270" r:id="rId9"/>
    <p:sldId id="271" r:id="rId10"/>
    <p:sldId id="261" r:id="rId11"/>
    <p:sldId id="281" r:id="rId12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49262" rtl="0" fontAlgn="auto" latinLnBrk="0" hangingPunct="0">
      <a:lnSpc>
        <a:spcPct val="93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449262" rtl="0" fontAlgn="auto" latinLnBrk="0" hangingPunct="0">
      <a:lnSpc>
        <a:spcPct val="93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449262" rtl="0" fontAlgn="auto" latinLnBrk="0" hangingPunct="0">
      <a:lnSpc>
        <a:spcPct val="93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449262" rtl="0" fontAlgn="auto" latinLnBrk="0" hangingPunct="0">
      <a:lnSpc>
        <a:spcPct val="93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449262" rtl="0" fontAlgn="auto" latinLnBrk="0" hangingPunct="0">
      <a:lnSpc>
        <a:spcPct val="93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449262" rtl="0" fontAlgn="auto" latinLnBrk="0" hangingPunct="0">
      <a:lnSpc>
        <a:spcPct val="93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449262" rtl="0" fontAlgn="auto" latinLnBrk="0" hangingPunct="0">
      <a:lnSpc>
        <a:spcPct val="93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449262" rtl="0" fontAlgn="auto" latinLnBrk="0" hangingPunct="0">
      <a:lnSpc>
        <a:spcPct val="93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449262" rtl="0" fontAlgn="auto" latinLnBrk="0" hangingPunct="0">
      <a:lnSpc>
        <a:spcPct val="93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ECDD"/>
          </a:solidFill>
        </a:fill>
      </a:tcStyle>
    </a:wholeTbl>
    <a:band2H>
      <a:tcTxStyle/>
      <a:tcStyle>
        <a:tcBdr/>
        <a:fill>
          <a:solidFill>
            <a:srgbClr val="E6F6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098" autoAdjust="0"/>
  </p:normalViewPr>
  <p:slideViewPr>
    <p:cSldViewPr snapToGrid="0" snapToObjects="1">
      <p:cViewPr varScale="1">
        <p:scale>
          <a:sx n="113" d="100"/>
          <a:sy n="113" d="100"/>
        </p:scale>
        <p:origin x="-808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5" name="Shape 28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510287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1pPr>
    <a:lvl2pPr indent="228600"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2pPr>
    <a:lvl3pPr indent="457200"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3pPr>
    <a:lvl4pPr indent="685800"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4pPr>
    <a:lvl5pPr indent="914400"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5pPr>
    <a:lvl6pPr indent="1143000"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6pPr>
    <a:lvl7pPr indent="1371600"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7pPr>
    <a:lvl8pPr indent="1600200"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8pPr>
    <a:lvl9pPr indent="1828800"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811975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49262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err="1" smtClean="0"/>
              <a:t>Possibilities</a:t>
            </a:r>
            <a:r>
              <a:rPr lang="pt-PT" dirty="0" smtClean="0"/>
              <a:t>: TDAQ </a:t>
            </a:r>
            <a:r>
              <a:rPr lang="pt-PT" dirty="0" err="1" smtClean="0"/>
              <a:t>and</a:t>
            </a:r>
            <a:r>
              <a:rPr lang="pt-PT" dirty="0" smtClean="0"/>
              <a:t> DCS</a:t>
            </a:r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3082224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49262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err="1" smtClean="0"/>
              <a:t>Possibilities</a:t>
            </a:r>
            <a:r>
              <a:rPr lang="pt-PT" dirty="0" smtClean="0"/>
              <a:t>: TDAQ </a:t>
            </a:r>
            <a:r>
              <a:rPr lang="pt-PT" dirty="0" err="1" smtClean="0"/>
              <a:t>and</a:t>
            </a:r>
            <a:r>
              <a:rPr lang="pt-PT" dirty="0" smtClean="0"/>
              <a:t> DCS</a:t>
            </a:r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308222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"/>
          <p:cNvSpPr/>
          <p:nvPr/>
        </p:nvSpPr>
        <p:spPr>
          <a:xfrm>
            <a:off x="-2" y="0"/>
            <a:ext cx="9144004" cy="3359150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3" name="Title Text"/>
          <p:cNvSpPr txBox="1">
            <a:spLocks noGrp="1"/>
          </p:cNvSpPr>
          <p:nvPr>
            <p:ph type="title"/>
          </p:nvPr>
        </p:nvSpPr>
        <p:spPr>
          <a:xfrm>
            <a:off x="685800" y="1597817"/>
            <a:ext cx="7772400" cy="1102521"/>
          </a:xfrm>
          <a:prstGeom prst="rect">
            <a:avLst/>
          </a:prstGeom>
        </p:spPr>
        <p:txBody>
          <a:bodyPr lIns="91438" tIns="91438" rIns="91438" bIns="91438"/>
          <a:lstStyle/>
          <a:p>
            <a:r>
              <a:t>Title Text</a:t>
            </a:r>
          </a:p>
        </p:txBody>
      </p:sp>
      <p:sp>
        <p:nvSpPr>
          <p:cNvPr id="1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algn="ctr">
              <a:spcBef>
                <a:spcPts val="0"/>
              </a:spcBef>
              <a:defRPr sz="3200"/>
            </a:lvl1pPr>
            <a:lvl2pPr algn="ctr">
              <a:spcBef>
                <a:spcPts val="0"/>
              </a:spcBef>
              <a:defRPr sz="3200"/>
            </a:lvl2pPr>
            <a:lvl3pPr algn="ctr">
              <a:spcBef>
                <a:spcPts val="0"/>
              </a:spcBef>
              <a:defRPr sz="3200"/>
            </a:lvl3pPr>
            <a:lvl4pPr algn="ctr">
              <a:spcBef>
                <a:spcPts val="0"/>
              </a:spcBef>
              <a:defRPr sz="3200"/>
            </a:lvl4pPr>
            <a:lvl5pPr algn="ctr">
              <a:spcBef>
                <a:spcPts val="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Rectangle"/>
          <p:cNvSpPr/>
          <p:nvPr/>
        </p:nvSpPr>
        <p:spPr>
          <a:xfrm>
            <a:off x="0" y="-1"/>
            <a:ext cx="3959225" cy="5143502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0" name="Rectangle"/>
          <p:cNvSpPr/>
          <p:nvPr/>
        </p:nvSpPr>
        <p:spPr>
          <a:xfrm>
            <a:off x="579437" y="579436"/>
            <a:ext cx="53977" cy="67469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1" name="Rectangle"/>
          <p:cNvSpPr/>
          <p:nvPr/>
        </p:nvSpPr>
        <p:spPr>
          <a:xfrm>
            <a:off x="9090025" y="-1"/>
            <a:ext cx="53975" cy="5143502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2" name="Title Text"/>
          <p:cNvSpPr txBox="1">
            <a:spLocks noGrp="1"/>
          </p:cNvSpPr>
          <p:nvPr>
            <p:ph type="title"/>
          </p:nvPr>
        </p:nvSpPr>
        <p:spPr>
          <a:xfrm>
            <a:off x="844550" y="422275"/>
            <a:ext cx="3224214" cy="855663"/>
          </a:xfrm>
          <a:prstGeom prst="rect">
            <a:avLst/>
          </a:prstGeom>
        </p:spPr>
        <p:txBody>
          <a:bodyPr lIns="91438" tIns="91438" rIns="91438" bIns="91438" anchor="t"/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13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439862"/>
            <a:ext cx="8228014" cy="3155951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59283" y="4765311"/>
            <a:ext cx="273655" cy="26425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ectangle"/>
          <p:cNvSpPr/>
          <p:nvPr/>
        </p:nvSpPr>
        <p:spPr>
          <a:xfrm>
            <a:off x="0" y="-1"/>
            <a:ext cx="2292350" cy="5143502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03949" y="4657270"/>
            <a:ext cx="273655" cy="26425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Rectangle"/>
          <p:cNvSpPr/>
          <p:nvPr/>
        </p:nvSpPr>
        <p:spPr>
          <a:xfrm>
            <a:off x="579437" y="579436"/>
            <a:ext cx="53977" cy="674690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30" name="Rectangle"/>
          <p:cNvSpPr/>
          <p:nvPr/>
        </p:nvSpPr>
        <p:spPr>
          <a:xfrm>
            <a:off x="9090025" y="-1"/>
            <a:ext cx="53975" cy="5143502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31" name="Title Text"/>
          <p:cNvSpPr txBox="1">
            <a:spLocks noGrp="1"/>
          </p:cNvSpPr>
          <p:nvPr>
            <p:ph type="title"/>
          </p:nvPr>
        </p:nvSpPr>
        <p:spPr>
          <a:xfrm>
            <a:off x="844550" y="422275"/>
            <a:ext cx="3224214" cy="855663"/>
          </a:xfrm>
          <a:prstGeom prst="rect">
            <a:avLst/>
          </a:prstGeom>
        </p:spPr>
        <p:txBody>
          <a:bodyPr lIns="91438" tIns="91438" rIns="91438" bIns="91438" anchor="t"/>
          <a:lstStyle>
            <a:lvl1pPr>
              <a:defRPr>
                <a:solidFill>
                  <a:srgbClr val="134D9E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40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"/>
          <p:cNvSpPr/>
          <p:nvPr/>
        </p:nvSpPr>
        <p:spPr>
          <a:xfrm>
            <a:off x="-2" y="0"/>
            <a:ext cx="9144004" cy="3744913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49" name="Rectangle"/>
          <p:cNvSpPr/>
          <p:nvPr/>
        </p:nvSpPr>
        <p:spPr>
          <a:xfrm>
            <a:off x="579437" y="579436"/>
            <a:ext cx="53977" cy="67469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03550" y="4668336"/>
            <a:ext cx="273655" cy="26425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Rectangle"/>
          <p:cNvSpPr/>
          <p:nvPr/>
        </p:nvSpPr>
        <p:spPr>
          <a:xfrm>
            <a:off x="-39317" y="4858099"/>
            <a:ext cx="9222634" cy="283371"/>
          </a:xfrm>
          <a:prstGeom prst="rect">
            <a:avLst/>
          </a:prstGeom>
          <a:solidFill>
            <a:srgbClr val="EBE1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336946">
              <a:lnSpc>
                <a:spcPct val="70000"/>
              </a:lnSpc>
              <a:defRPr sz="1400"/>
            </a:pPr>
            <a:endParaRPr/>
          </a:p>
        </p:txBody>
      </p:sp>
      <p:sp>
        <p:nvSpPr>
          <p:cNvPr id="158" name="Line"/>
          <p:cNvSpPr/>
          <p:nvPr/>
        </p:nvSpPr>
        <p:spPr>
          <a:xfrm>
            <a:off x="119307" y="883444"/>
            <a:ext cx="8905387" cy="2"/>
          </a:xfrm>
          <a:prstGeom prst="line">
            <a:avLst/>
          </a:prstGeom>
          <a:ln w="38100">
            <a:solidFill>
              <a:srgbClr val="4D4D4D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59" name="P. Conde Muíño"/>
          <p:cNvSpPr txBox="1"/>
          <p:nvPr/>
        </p:nvSpPr>
        <p:spPr>
          <a:xfrm>
            <a:off x="501021" y="4898826"/>
            <a:ext cx="995785" cy="16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336946">
              <a:lnSpc>
                <a:spcPct val="70000"/>
              </a:lnSpc>
              <a:tabLst>
                <a:tab pos="330200" algn="l"/>
                <a:tab pos="660400" algn="l"/>
                <a:tab pos="10033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400800" algn="l"/>
                <a:tab pos="6731000" algn="l"/>
              </a:tabLst>
              <a:defRPr sz="1100">
                <a:solidFill>
                  <a:srgbClr val="011993"/>
                </a:solidFill>
              </a:defRPr>
            </a:lvl1pPr>
          </a:lstStyle>
          <a:p>
            <a:r>
              <a:t>P. Conde Muíño      </a:t>
            </a:r>
          </a:p>
        </p:txBody>
      </p:sp>
      <p:sp>
        <p:nvSpPr>
          <p:cNvPr id="160" name="Line"/>
          <p:cNvSpPr/>
          <p:nvPr/>
        </p:nvSpPr>
        <p:spPr>
          <a:xfrm>
            <a:off x="69255" y="4860130"/>
            <a:ext cx="9005489" cy="2"/>
          </a:xfrm>
          <a:prstGeom prst="line">
            <a:avLst/>
          </a:prstGeom>
          <a:ln w="3175">
            <a:solidFill>
              <a:srgbClr val="280099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61" name="Body Level One…"/>
          <p:cNvSpPr txBox="1">
            <a:spLocks noGrp="1"/>
          </p:cNvSpPr>
          <p:nvPr>
            <p:ph type="body" idx="1"/>
          </p:nvPr>
        </p:nvSpPr>
        <p:spPr>
          <a:xfrm>
            <a:off x="1180077" y="1143829"/>
            <a:ext cx="7596558" cy="3513663"/>
          </a:xfrm>
          <a:prstGeom prst="rect">
            <a:avLst/>
          </a:prstGeom>
        </p:spPr>
        <p:txBody>
          <a:bodyPr/>
          <a:lstStyle>
            <a:lvl1pPr marL="133684" indent="-133684" defTabSz="336946">
              <a:lnSpc>
                <a:spcPct val="107000"/>
              </a:lnSpc>
              <a:spcBef>
                <a:spcPts val="400"/>
              </a:spcBef>
              <a:buClr>
                <a:srgbClr val="0433FF"/>
              </a:buClr>
              <a:buSzPct val="78000"/>
              <a:buChar char="•"/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433FF"/>
                </a:solidFill>
                <a:latin typeface="+mj-lt"/>
                <a:ea typeface="+mj-ea"/>
                <a:cs typeface="+mj-cs"/>
                <a:sym typeface="Helvetica"/>
              </a:defRPr>
            </a:lvl1pPr>
            <a:lvl2pPr marL="550193" indent="-169193" defTabSz="336946">
              <a:lnSpc>
                <a:spcPct val="107000"/>
              </a:lnSpc>
              <a:spcBef>
                <a:spcPts val="400"/>
              </a:spcBef>
              <a:buClr>
                <a:srgbClr val="0433FF"/>
              </a:buClr>
              <a:buSzPct val="85000"/>
              <a:buChar char="‣"/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433FF"/>
                </a:solidFill>
                <a:latin typeface="+mj-lt"/>
                <a:ea typeface="+mj-ea"/>
                <a:cs typeface="+mj-cs"/>
                <a:sym typeface="Helvetica"/>
              </a:defRPr>
            </a:lvl2pPr>
            <a:lvl3pPr marL="0" indent="257175" defTabSz="336946">
              <a:lnSpc>
                <a:spcPct val="107000"/>
              </a:lnSpc>
              <a:spcBef>
                <a:spcPts val="400"/>
              </a:spcBef>
              <a:buClr>
                <a:srgbClr val="0433FF"/>
              </a:buClr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433FF"/>
                </a:solidFill>
                <a:latin typeface="+mj-lt"/>
                <a:ea typeface="+mj-ea"/>
                <a:cs typeface="+mj-cs"/>
                <a:sym typeface="Helvetica"/>
              </a:defRPr>
            </a:lvl3pPr>
            <a:lvl4pPr marL="0" indent="257175" defTabSz="336946">
              <a:lnSpc>
                <a:spcPct val="107000"/>
              </a:lnSpc>
              <a:spcBef>
                <a:spcPts val="400"/>
              </a:spcBef>
              <a:buClr>
                <a:srgbClr val="0433FF"/>
              </a:buClr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433FF"/>
                </a:solidFill>
                <a:latin typeface="+mj-lt"/>
                <a:ea typeface="+mj-ea"/>
                <a:cs typeface="+mj-cs"/>
                <a:sym typeface="Helvetica"/>
              </a:defRPr>
            </a:lvl4pPr>
            <a:lvl5pPr marL="0" indent="257175" defTabSz="336946">
              <a:lnSpc>
                <a:spcPct val="107000"/>
              </a:lnSpc>
              <a:spcBef>
                <a:spcPts val="400"/>
              </a:spcBef>
              <a:buClr>
                <a:srgbClr val="0433FF"/>
              </a:buClr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433FF"/>
                </a:solidFill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2" name="Rectangle"/>
          <p:cNvSpPr/>
          <p:nvPr/>
        </p:nvSpPr>
        <p:spPr>
          <a:xfrm>
            <a:off x="1168596" y="115731"/>
            <a:ext cx="7811576" cy="672705"/>
          </a:xfrm>
          <a:prstGeom prst="rect">
            <a:avLst/>
          </a:prstGeom>
          <a:solidFill>
            <a:srgbClr val="E8E4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336946">
              <a:lnSpc>
                <a:spcPct val="70000"/>
              </a:lnSpc>
              <a:defRPr sz="1400">
                <a:latin typeface="+mn-lt"/>
                <a:ea typeface="+mn-ea"/>
                <a:cs typeface="+mn-cs"/>
                <a:sym typeface="Times New Roman"/>
              </a:defRPr>
            </a:pPr>
            <a:endParaRPr/>
          </a:p>
        </p:txBody>
      </p:sp>
      <p:sp>
        <p:nvSpPr>
          <p:cNvPr id="163" name="Seniors-PT (6-May-2020)"/>
          <p:cNvSpPr txBox="1"/>
          <p:nvPr/>
        </p:nvSpPr>
        <p:spPr>
          <a:xfrm>
            <a:off x="3421955" y="4898826"/>
            <a:ext cx="2300091" cy="16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336946">
              <a:lnSpc>
                <a:spcPct val="70000"/>
              </a:lnSpc>
              <a:tabLst>
                <a:tab pos="330200" algn="l"/>
                <a:tab pos="660400" algn="l"/>
                <a:tab pos="10033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400800" algn="l"/>
                <a:tab pos="6731000" algn="l"/>
              </a:tabLst>
              <a:defRPr sz="1100">
                <a:solidFill>
                  <a:srgbClr val="011993"/>
                </a:solidFill>
              </a:defRPr>
            </a:lvl1pPr>
          </a:lstStyle>
          <a:p>
            <a:r>
              <a:t>Seniors-PT (6-May-2020)</a:t>
            </a:r>
          </a:p>
        </p:txBody>
      </p:sp>
      <p:sp>
        <p:nvSpPr>
          <p:cNvPr id="164" name="Title Text"/>
          <p:cNvSpPr txBox="1">
            <a:spLocks noGrp="1"/>
          </p:cNvSpPr>
          <p:nvPr>
            <p:ph type="title"/>
          </p:nvPr>
        </p:nvSpPr>
        <p:spPr>
          <a:xfrm>
            <a:off x="1333012" y="115731"/>
            <a:ext cx="7290687" cy="672705"/>
          </a:xfrm>
          <a:prstGeom prst="rect">
            <a:avLst/>
          </a:prstGeom>
        </p:spPr>
        <p:txBody>
          <a:bodyPr/>
          <a:lstStyle>
            <a:lvl1pPr algn="r" defTabSz="336946">
              <a:lnSpc>
                <a:spcPct val="111000"/>
              </a:lnSpc>
              <a:defRPr sz="3400" b="1">
                <a:solidFill>
                  <a:srgbClr val="00008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Title Text</a:t>
            </a:r>
          </a:p>
        </p:txBody>
      </p:sp>
      <p:pic>
        <p:nvPicPr>
          <p:cNvPr id="16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104" y="105861"/>
            <a:ext cx="995785" cy="705092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52406" y="4910883"/>
            <a:ext cx="147390" cy="177801"/>
          </a:xfrm>
          <a:prstGeom prst="rect">
            <a:avLst/>
          </a:prstGeom>
        </p:spPr>
        <p:txBody>
          <a:bodyPr lIns="0" tIns="0" rIns="0" bIns="0" anchor="t"/>
          <a:lstStyle>
            <a:lvl1pPr algn="l" defTabSz="336946">
              <a:lnSpc>
                <a:spcPct val="70000"/>
              </a:lnSpc>
              <a:tabLst>
                <a:tab pos="330200" algn="l"/>
                <a:tab pos="660400" algn="l"/>
                <a:tab pos="10033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400800" algn="l"/>
                <a:tab pos="6731000" algn="l"/>
              </a:tabLst>
              <a:defRPr sz="1000">
                <a:solidFill>
                  <a:srgbClr val="011993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Rectangle"/>
          <p:cNvSpPr/>
          <p:nvPr/>
        </p:nvSpPr>
        <p:spPr>
          <a:xfrm>
            <a:off x="-39317" y="4858099"/>
            <a:ext cx="9222634" cy="283371"/>
          </a:xfrm>
          <a:prstGeom prst="rect">
            <a:avLst/>
          </a:prstGeom>
          <a:solidFill>
            <a:srgbClr val="3DA1E5">
              <a:alpha val="14846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336946">
              <a:lnSpc>
                <a:spcPct val="70000"/>
              </a:lnSpc>
              <a:defRPr sz="1400"/>
            </a:pPr>
            <a:endParaRPr/>
          </a:p>
        </p:txBody>
      </p:sp>
      <p:sp>
        <p:nvSpPr>
          <p:cNvPr id="174" name="Line"/>
          <p:cNvSpPr/>
          <p:nvPr/>
        </p:nvSpPr>
        <p:spPr>
          <a:xfrm>
            <a:off x="992571" y="883444"/>
            <a:ext cx="7710899" cy="2"/>
          </a:xfrm>
          <a:prstGeom prst="line">
            <a:avLst/>
          </a:prstGeom>
          <a:ln w="38100">
            <a:solidFill>
              <a:srgbClr val="4D4D4D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75" name="P. Conde Muíño"/>
          <p:cNvSpPr txBox="1"/>
          <p:nvPr/>
        </p:nvSpPr>
        <p:spPr>
          <a:xfrm>
            <a:off x="501021" y="4898826"/>
            <a:ext cx="995785" cy="19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336946">
              <a:lnSpc>
                <a:spcPct val="70000"/>
              </a:lnSpc>
              <a:tabLst>
                <a:tab pos="330200" algn="l"/>
                <a:tab pos="660400" algn="l"/>
                <a:tab pos="10033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400800" algn="l"/>
                <a:tab pos="6731000" algn="l"/>
              </a:tabLst>
              <a:defRPr sz="1100">
                <a:solidFill>
                  <a:srgbClr val="011993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P. Conde Muíño      </a:t>
            </a:r>
          </a:p>
        </p:txBody>
      </p:sp>
      <p:sp>
        <p:nvSpPr>
          <p:cNvPr id="176" name="Line"/>
          <p:cNvSpPr/>
          <p:nvPr/>
        </p:nvSpPr>
        <p:spPr>
          <a:xfrm>
            <a:off x="69255" y="4860130"/>
            <a:ext cx="9005489" cy="2"/>
          </a:xfrm>
          <a:prstGeom prst="line">
            <a:avLst/>
          </a:prstGeom>
          <a:ln w="3175">
            <a:solidFill>
              <a:srgbClr val="280099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177" name="IST_Logo.png" descr="IST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6131" y="134539"/>
            <a:ext cx="557621" cy="675086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Body Level One…"/>
          <p:cNvSpPr txBox="1">
            <a:spLocks noGrp="1"/>
          </p:cNvSpPr>
          <p:nvPr>
            <p:ph type="body" idx="1"/>
          </p:nvPr>
        </p:nvSpPr>
        <p:spPr>
          <a:xfrm>
            <a:off x="1004104" y="1143829"/>
            <a:ext cx="6172202" cy="3513663"/>
          </a:xfrm>
          <a:prstGeom prst="rect">
            <a:avLst/>
          </a:prstGeom>
        </p:spPr>
        <p:txBody>
          <a:bodyPr/>
          <a:lstStyle>
            <a:lvl1pPr marL="133684" indent="-133684" defTabSz="336946">
              <a:lnSpc>
                <a:spcPct val="107000"/>
              </a:lnSpc>
              <a:spcBef>
                <a:spcPts val="400"/>
              </a:spcBef>
              <a:buClr>
                <a:srgbClr val="009EE8"/>
              </a:buClr>
              <a:buSzPct val="78000"/>
              <a:buChar char="•"/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07DB9"/>
                </a:solidFill>
                <a:latin typeface="+mj-lt"/>
                <a:ea typeface="+mj-ea"/>
                <a:cs typeface="+mj-cs"/>
                <a:sym typeface="Helvetica"/>
              </a:defRPr>
            </a:lvl1pPr>
            <a:lvl2pPr marL="550193" indent="-169193" defTabSz="336946">
              <a:lnSpc>
                <a:spcPct val="107000"/>
              </a:lnSpc>
              <a:spcBef>
                <a:spcPts val="400"/>
              </a:spcBef>
              <a:buClr>
                <a:srgbClr val="009EE8"/>
              </a:buClr>
              <a:buSzPct val="85000"/>
              <a:buChar char="➡"/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07DB9"/>
                </a:solidFill>
                <a:latin typeface="+mj-lt"/>
                <a:ea typeface="+mj-ea"/>
                <a:cs typeface="+mj-cs"/>
                <a:sym typeface="Helvetica"/>
              </a:defRPr>
            </a:lvl2pPr>
            <a:lvl3pPr marL="0" indent="257175" defTabSz="336946">
              <a:lnSpc>
                <a:spcPct val="107000"/>
              </a:lnSpc>
              <a:spcBef>
                <a:spcPts val="400"/>
              </a:spcBef>
              <a:buClr>
                <a:srgbClr val="009EE8"/>
              </a:buClr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07DB9"/>
                </a:solidFill>
                <a:latin typeface="+mj-lt"/>
                <a:ea typeface="+mj-ea"/>
                <a:cs typeface="+mj-cs"/>
                <a:sym typeface="Helvetica"/>
              </a:defRPr>
            </a:lvl3pPr>
            <a:lvl4pPr marL="0" indent="257175" defTabSz="336946">
              <a:lnSpc>
                <a:spcPct val="107000"/>
              </a:lnSpc>
              <a:spcBef>
                <a:spcPts val="400"/>
              </a:spcBef>
              <a:buClr>
                <a:srgbClr val="009EE8"/>
              </a:buClr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07DB9"/>
                </a:solidFill>
                <a:latin typeface="+mj-lt"/>
                <a:ea typeface="+mj-ea"/>
                <a:cs typeface="+mj-cs"/>
                <a:sym typeface="Helvetica"/>
              </a:defRPr>
            </a:lvl4pPr>
            <a:lvl5pPr marL="0" indent="257175" defTabSz="336946">
              <a:lnSpc>
                <a:spcPct val="107000"/>
              </a:lnSpc>
              <a:spcBef>
                <a:spcPts val="400"/>
              </a:spcBef>
              <a:buClr>
                <a:srgbClr val="009EE8"/>
              </a:buClr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07DB9"/>
                </a:solidFill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9" name="Rectangle"/>
          <p:cNvSpPr/>
          <p:nvPr/>
        </p:nvSpPr>
        <p:spPr>
          <a:xfrm>
            <a:off x="973829" y="115731"/>
            <a:ext cx="7710900" cy="672705"/>
          </a:xfrm>
          <a:prstGeom prst="rect">
            <a:avLst/>
          </a:prstGeom>
          <a:solidFill>
            <a:srgbClr val="3DA1E5">
              <a:alpha val="15464"/>
            </a:srgbClr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336946">
              <a:lnSpc>
                <a:spcPct val="70000"/>
              </a:lnSpc>
              <a:defRPr sz="1400">
                <a:latin typeface="+mn-lt"/>
                <a:ea typeface="+mn-ea"/>
                <a:cs typeface="+mn-cs"/>
                <a:sym typeface="Times New Roman"/>
              </a:defRPr>
            </a:pPr>
            <a:endParaRPr/>
          </a:p>
        </p:txBody>
      </p:sp>
      <p:sp>
        <p:nvSpPr>
          <p:cNvPr id="180" name="Physics at the LHC (8/4/2019)"/>
          <p:cNvSpPr txBox="1"/>
          <p:nvPr/>
        </p:nvSpPr>
        <p:spPr>
          <a:xfrm>
            <a:off x="3421955" y="4898826"/>
            <a:ext cx="2300091" cy="19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336946">
              <a:lnSpc>
                <a:spcPct val="70000"/>
              </a:lnSpc>
              <a:tabLst>
                <a:tab pos="330200" algn="l"/>
                <a:tab pos="660400" algn="l"/>
                <a:tab pos="10033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400800" algn="l"/>
                <a:tab pos="6731000" algn="l"/>
              </a:tabLst>
              <a:defRPr sz="1100">
                <a:solidFill>
                  <a:srgbClr val="011993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   Physics at the LHC (8/4/2019)</a:t>
            </a:r>
          </a:p>
        </p:txBody>
      </p:sp>
      <p:sp>
        <p:nvSpPr>
          <p:cNvPr id="181" name="Title Text"/>
          <p:cNvSpPr txBox="1">
            <a:spLocks noGrp="1"/>
          </p:cNvSpPr>
          <p:nvPr>
            <p:ph type="title"/>
          </p:nvPr>
        </p:nvSpPr>
        <p:spPr>
          <a:xfrm>
            <a:off x="1034859" y="135730"/>
            <a:ext cx="7588840" cy="672705"/>
          </a:xfrm>
          <a:prstGeom prst="rect">
            <a:avLst/>
          </a:prstGeom>
        </p:spPr>
        <p:txBody>
          <a:bodyPr/>
          <a:lstStyle>
            <a:lvl1pPr algn="r" defTabSz="336946">
              <a:lnSpc>
                <a:spcPct val="111000"/>
              </a:lnSpc>
              <a:defRPr sz="3000" b="1">
                <a:solidFill>
                  <a:srgbClr val="00008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1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52406" y="4910883"/>
            <a:ext cx="147390" cy="177801"/>
          </a:xfrm>
          <a:prstGeom prst="rect">
            <a:avLst/>
          </a:prstGeom>
        </p:spPr>
        <p:txBody>
          <a:bodyPr lIns="0" tIns="0" rIns="0" bIns="0" anchor="t"/>
          <a:lstStyle>
            <a:lvl1pPr algn="l" defTabSz="336946">
              <a:lnSpc>
                <a:spcPct val="70000"/>
              </a:lnSpc>
              <a:tabLst>
                <a:tab pos="330200" algn="l"/>
                <a:tab pos="660400" algn="l"/>
                <a:tab pos="10033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400800" algn="l"/>
                <a:tab pos="6731000" algn="l"/>
              </a:tabLst>
              <a:defRPr sz="1000">
                <a:solidFill>
                  <a:srgbClr val="011993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White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Rectangle"/>
          <p:cNvSpPr/>
          <p:nvPr/>
        </p:nvSpPr>
        <p:spPr>
          <a:xfrm>
            <a:off x="579437" y="434974"/>
            <a:ext cx="53977" cy="674690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90" name="Rectangle"/>
          <p:cNvSpPr/>
          <p:nvPr/>
        </p:nvSpPr>
        <p:spPr>
          <a:xfrm>
            <a:off x="9090025" y="-1"/>
            <a:ext cx="53975" cy="5143502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91" name="Title Text"/>
          <p:cNvSpPr txBox="1">
            <a:spLocks noGrp="1"/>
          </p:cNvSpPr>
          <p:nvPr>
            <p:ph type="title"/>
          </p:nvPr>
        </p:nvSpPr>
        <p:spPr>
          <a:xfrm>
            <a:off x="844550" y="314325"/>
            <a:ext cx="6973148" cy="855663"/>
          </a:xfrm>
          <a:prstGeom prst="rect">
            <a:avLst/>
          </a:prstGeom>
        </p:spPr>
        <p:txBody>
          <a:bodyPr lIns="91438" tIns="91438" rIns="91438" bIns="91438" anchor="t"/>
          <a:lstStyle>
            <a:lvl1pPr>
              <a:lnSpc>
                <a:spcPct val="116000"/>
              </a:lnSpc>
              <a:defRPr sz="3000" b="1">
                <a:solidFill>
                  <a:srgbClr val="1444A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192" name="Body Level One…"/>
          <p:cNvSpPr txBox="1">
            <a:spLocks noGrp="1"/>
          </p:cNvSpPr>
          <p:nvPr>
            <p:ph type="body" idx="1"/>
          </p:nvPr>
        </p:nvSpPr>
        <p:spPr>
          <a:xfrm>
            <a:off x="755668" y="1566160"/>
            <a:ext cx="6973150" cy="3146427"/>
          </a:xfrm>
          <a:prstGeom prst="rect">
            <a:avLst/>
          </a:prstGeom>
        </p:spPr>
        <p:txBody>
          <a:bodyPr lIns="91438" tIns="91438" rIns="91438" bIns="91438"/>
          <a:lstStyle>
            <a:lvl1pPr marL="220578" indent="-220578">
              <a:lnSpc>
                <a:spcPct val="100000"/>
              </a:lnSpc>
              <a:spcBef>
                <a:spcPts val="300"/>
              </a:spcBef>
              <a:buSzPct val="100000"/>
              <a:buChar char="•"/>
              <a:defRPr sz="2200">
                <a:solidFill>
                  <a:srgbClr val="1444A1"/>
                </a:solidFill>
                <a:latin typeface="+mj-lt"/>
                <a:ea typeface="+mj-ea"/>
                <a:cs typeface="+mj-cs"/>
                <a:sym typeface="Helvetica"/>
              </a:defRPr>
            </a:lvl1pPr>
            <a:lvl2pPr marL="601578" indent="-220578">
              <a:lnSpc>
                <a:spcPct val="100000"/>
              </a:lnSpc>
              <a:spcBef>
                <a:spcPts val="300"/>
              </a:spcBef>
              <a:buSzPct val="100000"/>
              <a:buChar char="‣"/>
              <a:defRPr sz="2200">
                <a:solidFill>
                  <a:srgbClr val="1444A1"/>
                </a:solidFill>
                <a:latin typeface="+mj-lt"/>
                <a:ea typeface="+mj-ea"/>
                <a:cs typeface="+mj-cs"/>
                <a:sym typeface="Helvetica"/>
              </a:defRPr>
            </a:lvl2pPr>
            <a:lvl3pPr marL="982578" indent="-220578">
              <a:lnSpc>
                <a:spcPct val="100000"/>
              </a:lnSpc>
              <a:spcBef>
                <a:spcPts val="300"/>
              </a:spcBef>
              <a:buSzPct val="100000"/>
              <a:buChar char="-"/>
              <a:defRPr sz="2200">
                <a:solidFill>
                  <a:srgbClr val="1444A1"/>
                </a:solidFill>
                <a:latin typeface="+mj-lt"/>
                <a:ea typeface="+mj-ea"/>
                <a:cs typeface="+mj-cs"/>
                <a:sym typeface="Helvetica"/>
              </a:defRPr>
            </a:lvl3pPr>
            <a:lvl4pPr marL="0" indent="342900">
              <a:lnSpc>
                <a:spcPct val="100000"/>
              </a:lnSpc>
              <a:spcBef>
                <a:spcPts val="300"/>
              </a:spcBef>
              <a:defRPr sz="2200">
                <a:solidFill>
                  <a:srgbClr val="1444A1"/>
                </a:solidFill>
                <a:latin typeface="+mj-lt"/>
                <a:ea typeface="+mj-ea"/>
                <a:cs typeface="+mj-cs"/>
                <a:sym typeface="Helvetica"/>
              </a:defRPr>
            </a:lvl4pPr>
            <a:lvl5pPr marL="0" indent="342900">
              <a:lnSpc>
                <a:spcPct val="100000"/>
              </a:lnSpc>
              <a:spcBef>
                <a:spcPts val="300"/>
              </a:spcBef>
              <a:defRPr sz="2200">
                <a:solidFill>
                  <a:srgbClr val="1444A1"/>
                </a:solidFill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92883" y="4601936"/>
            <a:ext cx="273655" cy="26425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Rectangle"/>
          <p:cNvSpPr/>
          <p:nvPr/>
        </p:nvSpPr>
        <p:spPr>
          <a:xfrm>
            <a:off x="579437" y="4467224"/>
            <a:ext cx="53977" cy="674690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01" name="Rectangle"/>
          <p:cNvSpPr/>
          <p:nvPr/>
        </p:nvSpPr>
        <p:spPr>
          <a:xfrm>
            <a:off x="9090025" y="-1"/>
            <a:ext cx="53975" cy="5143502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0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3412" y="4286250"/>
            <a:ext cx="8051801" cy="517525"/>
          </a:xfrm>
          <a:prstGeom prst="rect">
            <a:avLst/>
          </a:prstGeom>
        </p:spPr>
        <p:txBody>
          <a:bodyPr lIns="91438" tIns="91438" rIns="91438" bIns="91438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104"/>
          <p:cNvSpPr/>
          <p:nvPr/>
        </p:nvSpPr>
        <p:spPr>
          <a:xfrm>
            <a:off x="578879" y="578879"/>
            <a:ext cx="54001" cy="675362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914400">
              <a:lnSpc>
                <a:spcPct val="100000"/>
              </a:lnSpc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12" name="Shape 105"/>
          <p:cNvSpPr/>
          <p:nvPr/>
        </p:nvSpPr>
        <p:spPr>
          <a:xfrm>
            <a:off x="9089638" y="-2"/>
            <a:ext cx="54001" cy="5143324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914400">
              <a:lnSpc>
                <a:spcPct val="100000"/>
              </a:lnSpc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13" name="Title Text"/>
          <p:cNvSpPr txBox="1">
            <a:spLocks noGrp="1"/>
          </p:cNvSpPr>
          <p:nvPr>
            <p:ph type="title"/>
          </p:nvPr>
        </p:nvSpPr>
        <p:spPr>
          <a:xfrm>
            <a:off x="457200" y="205199"/>
            <a:ext cx="8229242" cy="858602"/>
          </a:xfrm>
          <a:prstGeom prst="rect">
            <a:avLst/>
          </a:prstGeom>
        </p:spPr>
        <p:txBody>
          <a:bodyPr lIns="91423" tIns="91423" rIns="91423" bIns="91423"/>
          <a:lstStyle>
            <a:lvl1pPr defTabSz="914400">
              <a:lnSpc>
                <a:spcPct val="100000"/>
              </a:lnSpc>
              <a:defRPr sz="1800"/>
            </a:lvl1pPr>
          </a:lstStyle>
          <a:p>
            <a:r>
              <a:t>Title Text</a:t>
            </a:r>
          </a:p>
        </p:txBody>
      </p:sp>
      <p:sp>
        <p:nvSpPr>
          <p:cNvPr id="214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2" cy="2983322"/>
          </a:xfrm>
          <a:prstGeom prst="rect">
            <a:avLst/>
          </a:prstGeom>
        </p:spPr>
        <p:txBody>
          <a:bodyPr lIns="91423" tIns="91423" rIns="91423" bIns="91423"/>
          <a:lstStyle>
            <a:lvl1pPr marL="0" indent="228600" defTabSz="914400">
              <a:lnSpc>
                <a:spcPct val="100000"/>
              </a:lnSpc>
              <a:spcBef>
                <a:spcPts val="0"/>
              </a:spcBef>
              <a:defRPr sz="1800"/>
            </a:lvl1pPr>
            <a:lvl2pPr marL="0" indent="228600" defTabSz="914400">
              <a:lnSpc>
                <a:spcPct val="100000"/>
              </a:lnSpc>
              <a:spcBef>
                <a:spcPts val="0"/>
              </a:spcBef>
              <a:defRPr sz="1800"/>
            </a:lvl2pPr>
            <a:lvl3pPr marL="0" indent="228600" defTabSz="914400">
              <a:lnSpc>
                <a:spcPct val="100000"/>
              </a:lnSpc>
              <a:spcBef>
                <a:spcPts val="0"/>
              </a:spcBef>
              <a:defRPr sz="1800"/>
            </a:lvl3pPr>
            <a:lvl4pPr marL="0" indent="228600" defTabSz="914400">
              <a:lnSpc>
                <a:spcPct val="100000"/>
              </a:lnSpc>
              <a:spcBef>
                <a:spcPts val="0"/>
              </a:spcBef>
              <a:defRPr sz="1800"/>
            </a:lvl4pPr>
            <a:lvl5pPr marL="0" indent="228600" defTabSz="914400">
              <a:lnSpc>
                <a:spcPct val="100000"/>
              </a:lnSpc>
              <a:spcBef>
                <a:spcPts val="0"/>
              </a:spcBef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65565" y="4664221"/>
            <a:ext cx="336812" cy="318394"/>
          </a:xfrm>
          <a:prstGeom prst="rect">
            <a:avLst/>
          </a:prstGeom>
        </p:spPr>
        <p:txBody>
          <a:bodyPr lIns="91423" tIns="91423" rIns="91423" bIns="91423"/>
          <a:lstStyle>
            <a:lvl1pPr defTabSz="914400">
              <a:lnSpc>
                <a:spcPct val="100000"/>
              </a:lnSpc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lick to edit the outline text format…"/>
          <p:cNvSpPr txBox="1"/>
          <p:nvPr/>
        </p:nvSpPr>
        <p:spPr>
          <a:xfrm>
            <a:off x="4308475" y="1584325"/>
            <a:ext cx="3267075" cy="6329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t>Click to edit the outline text format</a:t>
            </a:r>
          </a:p>
          <a:p>
            <a:pPr marL="863600" lvl="1" indent="-323850">
              <a:lnSpc>
                <a:spcPct val="100000"/>
              </a:lnSpc>
              <a:buClr>
                <a:srgbClr val="000000"/>
              </a:buClr>
              <a:buSzPct val="75000"/>
              <a:buFont typeface="Symbol"/>
              <a:buChar char="-"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t>Second Outline Level</a:t>
            </a:r>
          </a:p>
          <a:p>
            <a:pPr marL="1295400" lvl="2" indent="-287337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t>Third Outline Level</a:t>
            </a:r>
          </a:p>
          <a:p>
            <a:pPr marL="1727200" lvl="3" indent="-215900">
              <a:lnSpc>
                <a:spcPct val="100000"/>
              </a:lnSpc>
              <a:buClr>
                <a:srgbClr val="000000"/>
              </a:buClr>
              <a:buSzPct val="75000"/>
              <a:buFont typeface="Symbol"/>
              <a:buChar char="-"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t>Fourth Outline Level</a:t>
            </a:r>
          </a:p>
          <a:p>
            <a:pPr marL="2159000" lvl="4" indent="-215900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t>Fifth Outline Level</a:t>
            </a:r>
          </a:p>
          <a:p>
            <a:pPr marL="2159000" lvl="4" indent="-215900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t>Sixth Outline Level</a:t>
            </a:r>
          </a:p>
          <a:p>
            <a:pPr marL="2159000" lvl="4" indent="-215900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t>Seventh Outline Level</a:t>
            </a:r>
          </a:p>
          <a:p>
            <a:pPr marL="2159000" lvl="4" indent="-215900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t>Eighth Outline Level</a:t>
            </a:r>
          </a:p>
          <a:p>
            <a:pPr marL="2159000" lvl="4" indent="-215900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t>Ninth Outline Level</a:t>
            </a:r>
          </a:p>
        </p:txBody>
      </p:sp>
      <p:sp>
        <p:nvSpPr>
          <p:cNvPr id="23" name="Rectangle"/>
          <p:cNvSpPr/>
          <p:nvPr/>
        </p:nvSpPr>
        <p:spPr>
          <a:xfrm>
            <a:off x="579437" y="579436"/>
            <a:ext cx="53977" cy="674690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4" name="Rectangle"/>
          <p:cNvSpPr/>
          <p:nvPr/>
        </p:nvSpPr>
        <p:spPr>
          <a:xfrm>
            <a:off x="9090025" y="-1"/>
            <a:ext cx="53975" cy="5143502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5" name="Title Text"/>
          <p:cNvSpPr txBox="1">
            <a:spLocks noGrp="1"/>
          </p:cNvSpPr>
          <p:nvPr>
            <p:ph type="title"/>
          </p:nvPr>
        </p:nvSpPr>
        <p:spPr>
          <a:xfrm>
            <a:off x="844550" y="422275"/>
            <a:ext cx="3224214" cy="855663"/>
          </a:xfrm>
          <a:prstGeom prst="rect">
            <a:avLst/>
          </a:prstGeom>
        </p:spPr>
        <p:txBody>
          <a:bodyPr lIns="91438" tIns="91438" rIns="91438" bIns="91438" anchor="t"/>
          <a:lstStyle/>
          <a:p>
            <a:r>
              <a:t>Title Text</a:t>
            </a:r>
          </a:p>
        </p:txBody>
      </p:sp>
      <p:sp>
        <p:nvSpPr>
          <p:cNvPr id="2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44550" y="1584325"/>
            <a:ext cx="3265488" cy="3217864"/>
          </a:xfrm>
          <a:prstGeom prst="rect">
            <a:avLst/>
          </a:prstGeom>
        </p:spPr>
        <p:txBody>
          <a:bodyPr lIns="91438" tIns="91438" rIns="91438" bIns="91438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Rounded Rectangle"/>
          <p:cNvSpPr/>
          <p:nvPr/>
        </p:nvSpPr>
        <p:spPr>
          <a:xfrm>
            <a:off x="2222895" y="134539"/>
            <a:ext cx="5724528" cy="675086"/>
          </a:xfrm>
          <a:prstGeom prst="roundRect">
            <a:avLst>
              <a:gd name="adj" fmla="val 176"/>
            </a:avLst>
          </a:prstGeom>
          <a:solidFill>
            <a:srgbClr val="E6E6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336946">
              <a:lnSpc>
                <a:spcPct val="70000"/>
              </a:lnSpc>
              <a:defRPr sz="1400"/>
            </a:pPr>
            <a:endParaRPr/>
          </a:p>
        </p:txBody>
      </p:sp>
      <p:sp>
        <p:nvSpPr>
          <p:cNvPr id="223" name="Rectangle"/>
          <p:cNvSpPr/>
          <p:nvPr/>
        </p:nvSpPr>
        <p:spPr>
          <a:xfrm>
            <a:off x="1170384" y="4860130"/>
            <a:ext cx="6992540" cy="291467"/>
          </a:xfrm>
          <a:prstGeom prst="rect">
            <a:avLst/>
          </a:prstGeom>
          <a:solidFill>
            <a:srgbClr val="E6E6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336946">
              <a:lnSpc>
                <a:spcPct val="70000"/>
              </a:lnSpc>
              <a:defRPr sz="1400"/>
            </a:pPr>
            <a:endParaRPr/>
          </a:p>
        </p:txBody>
      </p:sp>
      <p:sp>
        <p:nvSpPr>
          <p:cNvPr id="224" name="Line"/>
          <p:cNvSpPr/>
          <p:nvPr/>
        </p:nvSpPr>
        <p:spPr>
          <a:xfrm>
            <a:off x="1142999" y="882251"/>
            <a:ext cx="7560471" cy="1194"/>
          </a:xfrm>
          <a:prstGeom prst="line">
            <a:avLst/>
          </a:prstGeom>
          <a:ln w="38100">
            <a:solidFill>
              <a:srgbClr val="4D4D4D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25" name="P. Conde Muíño               Meeting with LIP's Advisory Board, 3 May 2019"/>
          <p:cNvSpPr txBox="1"/>
          <p:nvPr/>
        </p:nvSpPr>
        <p:spPr>
          <a:xfrm>
            <a:off x="1365229" y="4888705"/>
            <a:ext cx="5217388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336946">
              <a:lnSpc>
                <a:spcPct val="70000"/>
              </a:lnSpc>
              <a:tabLst>
                <a:tab pos="330200" algn="l"/>
                <a:tab pos="660400" algn="l"/>
                <a:tab pos="10033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400800" algn="l"/>
                <a:tab pos="6731000" algn="l"/>
              </a:tabLst>
              <a:defRPr sz="10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P. Conde Muíño               Meeting with LIP's Advisory Board, 3 May 2019</a:t>
            </a:r>
          </a:p>
        </p:txBody>
      </p:sp>
      <p:sp>
        <p:nvSpPr>
          <p:cNvPr id="226" name="Line"/>
          <p:cNvSpPr/>
          <p:nvPr/>
        </p:nvSpPr>
        <p:spPr>
          <a:xfrm>
            <a:off x="1170383" y="4860130"/>
            <a:ext cx="6668693" cy="1192"/>
          </a:xfrm>
          <a:prstGeom prst="line">
            <a:avLst/>
          </a:prstGeom>
          <a:ln w="3175">
            <a:solidFill>
              <a:srgbClr val="280099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227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3962" y="161925"/>
            <a:ext cx="912021" cy="616744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Title Text"/>
          <p:cNvSpPr txBox="1">
            <a:spLocks noGrp="1"/>
          </p:cNvSpPr>
          <p:nvPr>
            <p:ph type="title"/>
          </p:nvPr>
        </p:nvSpPr>
        <p:spPr>
          <a:xfrm>
            <a:off x="2222895" y="134539"/>
            <a:ext cx="5668569" cy="672705"/>
          </a:xfrm>
          <a:prstGeom prst="rect">
            <a:avLst/>
          </a:prstGeom>
        </p:spPr>
        <p:txBody>
          <a:bodyPr/>
          <a:lstStyle>
            <a:lvl1pPr algn="r" defTabSz="336946">
              <a:lnSpc>
                <a:spcPct val="111000"/>
              </a:lnSpc>
              <a:defRPr sz="2400" b="1">
                <a:solidFill>
                  <a:srgbClr val="00008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229" name="Body Level One…"/>
          <p:cNvSpPr txBox="1">
            <a:spLocks noGrp="1"/>
          </p:cNvSpPr>
          <p:nvPr>
            <p:ph type="body" idx="1"/>
          </p:nvPr>
        </p:nvSpPr>
        <p:spPr>
          <a:xfrm>
            <a:off x="1737120" y="1079896"/>
            <a:ext cx="6047187" cy="3643315"/>
          </a:xfrm>
          <a:prstGeom prst="rect">
            <a:avLst/>
          </a:prstGeom>
        </p:spPr>
        <p:txBody>
          <a:bodyPr/>
          <a:lstStyle>
            <a:lvl1pPr marL="257175" indent="-257175" defTabSz="336946">
              <a:lnSpc>
                <a:spcPct val="123000"/>
              </a:lnSpc>
              <a:spcBef>
                <a:spcPts val="400"/>
              </a:spcBef>
              <a:defRPr sz="1200">
                <a:solidFill>
                  <a:srgbClr val="2300DC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257175" defTabSz="336946">
              <a:lnSpc>
                <a:spcPct val="123000"/>
              </a:lnSpc>
              <a:spcBef>
                <a:spcPts val="400"/>
              </a:spcBef>
              <a:defRPr sz="1200">
                <a:solidFill>
                  <a:srgbClr val="2300DC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257175" defTabSz="336946">
              <a:lnSpc>
                <a:spcPct val="123000"/>
              </a:lnSpc>
              <a:spcBef>
                <a:spcPts val="400"/>
              </a:spcBef>
              <a:defRPr sz="1200">
                <a:solidFill>
                  <a:srgbClr val="2300DC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257175" defTabSz="336946">
              <a:lnSpc>
                <a:spcPct val="123000"/>
              </a:lnSpc>
              <a:spcBef>
                <a:spcPts val="400"/>
              </a:spcBef>
              <a:defRPr sz="1200">
                <a:solidFill>
                  <a:srgbClr val="2300DC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57175" defTabSz="336946">
              <a:lnSpc>
                <a:spcPct val="123000"/>
              </a:lnSpc>
              <a:spcBef>
                <a:spcPts val="400"/>
              </a:spcBef>
              <a:defRPr sz="1200">
                <a:solidFill>
                  <a:srgbClr val="2300DC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462836" y="4886325"/>
            <a:ext cx="147391" cy="177800"/>
          </a:xfrm>
          <a:prstGeom prst="rect">
            <a:avLst/>
          </a:prstGeom>
        </p:spPr>
        <p:txBody>
          <a:bodyPr lIns="0" tIns="0" rIns="0" bIns="0" anchor="t"/>
          <a:lstStyle>
            <a:lvl1pPr algn="l" defTabSz="336946">
              <a:lnSpc>
                <a:spcPct val="70000"/>
              </a:lnSpc>
              <a:tabLst>
                <a:tab pos="330200" algn="l"/>
                <a:tab pos="660400" algn="l"/>
                <a:tab pos="10033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400800" algn="l"/>
                <a:tab pos="6731000" algn="l"/>
              </a:tabLst>
              <a:defRPr sz="10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Line"/>
          <p:cNvSpPr/>
          <p:nvPr/>
        </p:nvSpPr>
        <p:spPr>
          <a:xfrm>
            <a:off x="1170383" y="4860130"/>
            <a:ext cx="6668693" cy="1192"/>
          </a:xfrm>
          <a:prstGeom prst="line">
            <a:avLst/>
          </a:prstGeom>
          <a:ln w="3175">
            <a:solidFill>
              <a:srgbClr val="00808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38" name="Line"/>
          <p:cNvSpPr/>
          <p:nvPr/>
        </p:nvSpPr>
        <p:spPr>
          <a:xfrm>
            <a:off x="1142998" y="2644377"/>
            <a:ext cx="6858003" cy="1192"/>
          </a:xfrm>
          <a:prstGeom prst="line">
            <a:avLst/>
          </a:prstGeom>
          <a:ln w="38100">
            <a:solidFill>
              <a:srgbClr val="280099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39" name="Title Text"/>
          <p:cNvSpPr txBox="1">
            <a:spLocks noGrp="1"/>
          </p:cNvSpPr>
          <p:nvPr>
            <p:ph type="title"/>
          </p:nvPr>
        </p:nvSpPr>
        <p:spPr>
          <a:xfrm>
            <a:off x="1143000" y="3105150"/>
            <a:ext cx="6884194" cy="857250"/>
          </a:xfrm>
          <a:prstGeom prst="rect">
            <a:avLst/>
          </a:prstGeom>
          <a:solidFill>
            <a:srgbClr val="E6E6FF"/>
          </a:solidFill>
        </p:spPr>
        <p:txBody>
          <a:bodyPr/>
          <a:lstStyle>
            <a:lvl1pPr algn="ctr" defTabSz="336946">
              <a:lnSpc>
                <a:spcPct val="111000"/>
              </a:lnSpc>
              <a:defRPr sz="3000" b="1">
                <a:solidFill>
                  <a:srgbClr val="00008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24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499591" y="1080491"/>
            <a:ext cx="6171012" cy="2982518"/>
          </a:xfrm>
          <a:prstGeom prst="rect">
            <a:avLst/>
          </a:prstGeom>
        </p:spPr>
        <p:txBody>
          <a:bodyPr/>
          <a:lstStyle>
            <a:lvl1pPr marL="257175" indent="-257175" defTabSz="336946">
              <a:lnSpc>
                <a:spcPct val="111000"/>
              </a:lnSpc>
              <a:spcBef>
                <a:spcPts val="400"/>
              </a:spcBef>
              <a:defRPr sz="1200">
                <a:solidFill>
                  <a:srgbClr val="2323DC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257175" defTabSz="336946">
              <a:lnSpc>
                <a:spcPct val="111000"/>
              </a:lnSpc>
              <a:spcBef>
                <a:spcPts val="400"/>
              </a:spcBef>
              <a:defRPr sz="1200">
                <a:solidFill>
                  <a:srgbClr val="2323DC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257175" defTabSz="336946">
              <a:lnSpc>
                <a:spcPct val="111000"/>
              </a:lnSpc>
              <a:spcBef>
                <a:spcPts val="400"/>
              </a:spcBef>
              <a:defRPr sz="1200">
                <a:solidFill>
                  <a:srgbClr val="2323DC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257175" defTabSz="336946">
              <a:lnSpc>
                <a:spcPct val="111000"/>
              </a:lnSpc>
              <a:spcBef>
                <a:spcPts val="400"/>
              </a:spcBef>
              <a:defRPr sz="1200">
                <a:solidFill>
                  <a:srgbClr val="2323DC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57175" defTabSz="336946">
              <a:lnSpc>
                <a:spcPct val="111000"/>
              </a:lnSpc>
              <a:spcBef>
                <a:spcPts val="400"/>
              </a:spcBef>
              <a:defRPr sz="1200">
                <a:solidFill>
                  <a:srgbClr val="2323DC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49485" y="4663123"/>
            <a:ext cx="208416" cy="208279"/>
          </a:xfrm>
          <a:prstGeom prst="rect">
            <a:avLst/>
          </a:prstGeom>
        </p:spPr>
        <p:txBody>
          <a:bodyPr lIns="34289" tIns="34289" rIns="34289" bIns="34289"/>
          <a:lstStyle>
            <a:lvl1pPr defTabSz="336946">
              <a:lnSpc>
                <a:spcPct val="70000"/>
              </a:lnSpc>
              <a:defRPr sz="9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Rectangle"/>
          <p:cNvSpPr/>
          <p:nvPr/>
        </p:nvSpPr>
        <p:spPr>
          <a:xfrm>
            <a:off x="-39317" y="4858099"/>
            <a:ext cx="9222634" cy="283371"/>
          </a:xfrm>
          <a:prstGeom prst="rect">
            <a:avLst/>
          </a:prstGeom>
          <a:solidFill>
            <a:srgbClr val="EBE1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336946">
              <a:lnSpc>
                <a:spcPct val="70000"/>
              </a:lnSpc>
              <a:defRPr sz="1400"/>
            </a:pPr>
            <a:endParaRPr/>
          </a:p>
        </p:txBody>
      </p:sp>
      <p:sp>
        <p:nvSpPr>
          <p:cNvPr id="249" name="Line"/>
          <p:cNvSpPr/>
          <p:nvPr/>
        </p:nvSpPr>
        <p:spPr>
          <a:xfrm>
            <a:off x="119307" y="883444"/>
            <a:ext cx="8905387" cy="2"/>
          </a:xfrm>
          <a:prstGeom prst="line">
            <a:avLst/>
          </a:prstGeom>
          <a:ln w="38100">
            <a:solidFill>
              <a:srgbClr val="4D4D4D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50" name="N. Castro, P. Conde Muíño"/>
          <p:cNvSpPr txBox="1"/>
          <p:nvPr/>
        </p:nvSpPr>
        <p:spPr>
          <a:xfrm>
            <a:off x="501021" y="4898826"/>
            <a:ext cx="1780022" cy="188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336946">
              <a:lnSpc>
                <a:spcPct val="70000"/>
              </a:lnSpc>
              <a:tabLst>
                <a:tab pos="330200" algn="l"/>
                <a:tab pos="660400" algn="l"/>
                <a:tab pos="10033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400800" algn="l"/>
                <a:tab pos="6731000" algn="l"/>
              </a:tabLst>
              <a:defRPr sz="1100">
                <a:solidFill>
                  <a:srgbClr val="011993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lvl1pPr>
          </a:lstStyle>
          <a:p>
            <a:r>
              <a:t>N. Castro, P. Conde Muíño     </a:t>
            </a:r>
          </a:p>
        </p:txBody>
      </p:sp>
      <p:sp>
        <p:nvSpPr>
          <p:cNvPr id="251" name="Line"/>
          <p:cNvSpPr/>
          <p:nvPr/>
        </p:nvSpPr>
        <p:spPr>
          <a:xfrm>
            <a:off x="69255" y="4860130"/>
            <a:ext cx="9005489" cy="2"/>
          </a:xfrm>
          <a:prstGeom prst="line">
            <a:avLst/>
          </a:prstGeom>
          <a:ln w="3175">
            <a:solidFill>
              <a:srgbClr val="280099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52" name="Body Level One…"/>
          <p:cNvSpPr txBox="1">
            <a:spLocks noGrp="1"/>
          </p:cNvSpPr>
          <p:nvPr>
            <p:ph type="body" idx="1"/>
          </p:nvPr>
        </p:nvSpPr>
        <p:spPr>
          <a:xfrm>
            <a:off x="1180077" y="1143829"/>
            <a:ext cx="7596558" cy="3513663"/>
          </a:xfrm>
          <a:prstGeom prst="rect">
            <a:avLst/>
          </a:prstGeom>
        </p:spPr>
        <p:txBody>
          <a:bodyPr/>
          <a:lstStyle>
            <a:lvl1pPr marL="133684" indent="-133684" defTabSz="336946">
              <a:lnSpc>
                <a:spcPct val="107000"/>
              </a:lnSpc>
              <a:spcBef>
                <a:spcPts val="400"/>
              </a:spcBef>
              <a:buClr>
                <a:srgbClr val="0433FF"/>
              </a:buClr>
              <a:buSzPct val="78000"/>
              <a:buChar char="•"/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433FF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lvl1pPr>
            <a:lvl2pPr marL="550193" indent="-169193" defTabSz="336946">
              <a:lnSpc>
                <a:spcPct val="107000"/>
              </a:lnSpc>
              <a:spcBef>
                <a:spcPts val="400"/>
              </a:spcBef>
              <a:buClr>
                <a:srgbClr val="0433FF"/>
              </a:buClr>
              <a:buSzPct val="85000"/>
              <a:buChar char="‣"/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433FF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lvl2pPr>
            <a:lvl3pPr marL="0" indent="257175" defTabSz="336946">
              <a:lnSpc>
                <a:spcPct val="107000"/>
              </a:lnSpc>
              <a:spcBef>
                <a:spcPts val="400"/>
              </a:spcBef>
              <a:buClr>
                <a:srgbClr val="0433FF"/>
              </a:buClr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433FF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lvl3pPr>
            <a:lvl4pPr marL="0" indent="257175" defTabSz="336946">
              <a:lnSpc>
                <a:spcPct val="107000"/>
              </a:lnSpc>
              <a:spcBef>
                <a:spcPts val="400"/>
              </a:spcBef>
              <a:buClr>
                <a:srgbClr val="0433FF"/>
              </a:buClr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433FF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lvl4pPr>
            <a:lvl5pPr marL="0" indent="257175" defTabSz="336946">
              <a:lnSpc>
                <a:spcPct val="107000"/>
              </a:lnSpc>
              <a:spcBef>
                <a:spcPts val="400"/>
              </a:spcBef>
              <a:buClr>
                <a:srgbClr val="0433FF"/>
              </a:buClr>
              <a:tabLst>
                <a:tab pos="330200" algn="l"/>
                <a:tab pos="660400" algn="l"/>
                <a:tab pos="9906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388100" algn="l"/>
                <a:tab pos="6731000" algn="l"/>
              </a:tabLst>
              <a:defRPr sz="1800">
                <a:solidFill>
                  <a:srgbClr val="0433FF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3" name="Rectangle"/>
          <p:cNvSpPr/>
          <p:nvPr/>
        </p:nvSpPr>
        <p:spPr>
          <a:xfrm>
            <a:off x="1168596" y="115731"/>
            <a:ext cx="7811576" cy="672705"/>
          </a:xfrm>
          <a:prstGeom prst="rect">
            <a:avLst/>
          </a:prstGeom>
          <a:solidFill>
            <a:srgbClr val="E8E4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336946">
              <a:lnSpc>
                <a:spcPct val="70000"/>
              </a:lnSpc>
              <a:defRPr sz="1400">
                <a:latin typeface="+mn-lt"/>
                <a:ea typeface="+mn-ea"/>
                <a:cs typeface="+mn-cs"/>
                <a:sym typeface="Times New Roman"/>
              </a:defRPr>
            </a:pPr>
            <a:endParaRPr/>
          </a:p>
        </p:txBody>
      </p:sp>
      <p:sp>
        <p:nvSpPr>
          <p:cNvPr id="254" name="Seniors-PT (15-Feb-2021)"/>
          <p:cNvSpPr txBox="1"/>
          <p:nvPr/>
        </p:nvSpPr>
        <p:spPr>
          <a:xfrm>
            <a:off x="3421955" y="4898826"/>
            <a:ext cx="2300091" cy="188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336946">
              <a:lnSpc>
                <a:spcPct val="70000"/>
              </a:lnSpc>
              <a:tabLst>
                <a:tab pos="330200" algn="l"/>
                <a:tab pos="660400" algn="l"/>
                <a:tab pos="10033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400800" algn="l"/>
                <a:tab pos="6731000" algn="l"/>
              </a:tabLst>
              <a:defRPr sz="1100">
                <a:solidFill>
                  <a:srgbClr val="011993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lvl1pPr>
          </a:lstStyle>
          <a:p>
            <a:r>
              <a:t>Seniors-PT (15-Feb-2021)</a:t>
            </a:r>
          </a:p>
        </p:txBody>
      </p:sp>
      <p:sp>
        <p:nvSpPr>
          <p:cNvPr id="255" name="Title Text"/>
          <p:cNvSpPr txBox="1">
            <a:spLocks noGrp="1"/>
          </p:cNvSpPr>
          <p:nvPr>
            <p:ph type="title"/>
          </p:nvPr>
        </p:nvSpPr>
        <p:spPr>
          <a:xfrm>
            <a:off x="1333012" y="115731"/>
            <a:ext cx="7290687" cy="672705"/>
          </a:xfrm>
          <a:prstGeom prst="rect">
            <a:avLst/>
          </a:prstGeom>
        </p:spPr>
        <p:txBody>
          <a:bodyPr/>
          <a:lstStyle>
            <a:lvl1pPr algn="r" defTabSz="336946">
              <a:lnSpc>
                <a:spcPct val="111000"/>
              </a:lnSpc>
              <a:defRPr sz="3400">
                <a:solidFill>
                  <a:srgbClr val="000080"/>
                </a:solidFill>
                <a:latin typeface="Chalkboard SE Bold"/>
                <a:ea typeface="Chalkboard SE Bold"/>
                <a:cs typeface="Chalkboard SE Bold"/>
                <a:sym typeface="Chalkboard SE Bold"/>
              </a:defRPr>
            </a:lvl1pPr>
          </a:lstStyle>
          <a:p>
            <a:r>
              <a:t>Title Text</a:t>
            </a:r>
          </a:p>
        </p:txBody>
      </p:sp>
      <p:pic>
        <p:nvPicPr>
          <p:cNvPr id="25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104" y="105861"/>
            <a:ext cx="995785" cy="705092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52406" y="4910883"/>
            <a:ext cx="157242" cy="176117"/>
          </a:xfrm>
          <a:prstGeom prst="rect">
            <a:avLst/>
          </a:prstGeom>
        </p:spPr>
        <p:txBody>
          <a:bodyPr lIns="0" tIns="0" rIns="0" bIns="0" anchor="t"/>
          <a:lstStyle>
            <a:lvl1pPr algn="l" defTabSz="336946">
              <a:lnSpc>
                <a:spcPct val="70000"/>
              </a:lnSpc>
              <a:tabLst>
                <a:tab pos="330200" algn="l"/>
                <a:tab pos="660400" algn="l"/>
                <a:tab pos="1003300" algn="l"/>
                <a:tab pos="1333500" algn="l"/>
                <a:tab pos="1676400" algn="l"/>
                <a:tab pos="2019300" algn="l"/>
                <a:tab pos="2349500" algn="l"/>
                <a:tab pos="2679700" algn="l"/>
                <a:tab pos="3022600" algn="l"/>
                <a:tab pos="3352800" algn="l"/>
                <a:tab pos="3695700" algn="l"/>
                <a:tab pos="4038600" algn="l"/>
                <a:tab pos="4368800" algn="l"/>
                <a:tab pos="4711700" algn="l"/>
                <a:tab pos="5041900" algn="l"/>
                <a:tab pos="5372100" algn="l"/>
                <a:tab pos="5715000" algn="l"/>
                <a:tab pos="6057900" algn="l"/>
                <a:tab pos="6400800" algn="l"/>
                <a:tab pos="6731000" algn="l"/>
              </a:tabLst>
              <a:defRPr sz="1000">
                <a:solidFill>
                  <a:srgbClr val="011993"/>
                </a:solidFill>
                <a:latin typeface="Chalkboard SE Regular"/>
                <a:ea typeface="Chalkboard SE Regular"/>
                <a:cs typeface="Chalkboard SE Regular"/>
                <a:sym typeface="Chalkboard SE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IPStyle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307"/>
          <p:cNvSpPr/>
          <p:nvPr/>
        </p:nvSpPr>
        <p:spPr>
          <a:xfrm>
            <a:off x="578879" y="578879"/>
            <a:ext cx="54001" cy="675362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914400">
              <a:lnSpc>
                <a:spcPct val="100000"/>
              </a:lnSpc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65" name="Shape 308"/>
          <p:cNvSpPr/>
          <p:nvPr/>
        </p:nvSpPr>
        <p:spPr>
          <a:xfrm>
            <a:off x="9089638" y="-2"/>
            <a:ext cx="54001" cy="5143324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914400">
              <a:lnSpc>
                <a:spcPct val="100000"/>
              </a:lnSpc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66" name="Title Text"/>
          <p:cNvSpPr txBox="1">
            <a:spLocks noGrp="1"/>
          </p:cNvSpPr>
          <p:nvPr>
            <p:ph type="title"/>
          </p:nvPr>
        </p:nvSpPr>
        <p:spPr>
          <a:xfrm>
            <a:off x="746639" y="205199"/>
            <a:ext cx="8229242" cy="1262899"/>
          </a:xfrm>
          <a:prstGeom prst="rect">
            <a:avLst/>
          </a:prstGeom>
        </p:spPr>
        <p:txBody>
          <a:bodyPr lIns="91423" tIns="91423" rIns="91423" bIns="91423"/>
          <a:lstStyle>
            <a:lvl1pPr defTabSz="914400">
              <a:lnSpc>
                <a:spcPct val="100000"/>
              </a:lnSpc>
              <a:defRPr sz="2600" b="1">
                <a:solidFill>
                  <a:srgbClr val="134D9E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267" name="Body Level One…"/>
          <p:cNvSpPr txBox="1">
            <a:spLocks noGrp="1"/>
          </p:cNvSpPr>
          <p:nvPr>
            <p:ph type="body" idx="1"/>
          </p:nvPr>
        </p:nvSpPr>
        <p:spPr>
          <a:xfrm>
            <a:off x="581366" y="1546421"/>
            <a:ext cx="8229242" cy="3130958"/>
          </a:xfrm>
          <a:prstGeom prst="rect">
            <a:avLst/>
          </a:prstGeom>
        </p:spPr>
        <p:txBody>
          <a:bodyPr lIns="91423" tIns="91423" rIns="91423" bIns="91423"/>
          <a:lstStyle>
            <a:lvl1pPr marL="228600" indent="-228600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134D9E"/>
                </a:solidFill>
                <a:latin typeface="+mj-lt"/>
                <a:ea typeface="+mj-ea"/>
                <a:cs typeface="+mj-cs"/>
                <a:sym typeface="Helvetica"/>
              </a:defRPr>
            </a:lvl1pPr>
            <a:lvl2pPr marL="561473" indent="-180473" defTabSz="914400">
              <a:lnSpc>
                <a:spcPct val="100000"/>
              </a:lnSpc>
              <a:spcBef>
                <a:spcPts val="0"/>
              </a:spcBef>
              <a:buSzPct val="100000"/>
              <a:buChar char="•"/>
              <a:defRPr sz="1800">
                <a:solidFill>
                  <a:srgbClr val="134D9E"/>
                </a:solidFill>
                <a:latin typeface="+mj-lt"/>
                <a:ea typeface="+mj-ea"/>
                <a:cs typeface="+mj-cs"/>
                <a:sym typeface="Helvetica"/>
              </a:defRPr>
            </a:lvl2pPr>
            <a:lvl3pPr marL="942472" indent="-180472" defTabSz="914400">
              <a:lnSpc>
                <a:spcPct val="100000"/>
              </a:lnSpc>
              <a:spcBef>
                <a:spcPts val="0"/>
              </a:spcBef>
              <a:buSzPct val="100000"/>
              <a:buChar char="-"/>
              <a:defRPr sz="1800">
                <a:solidFill>
                  <a:srgbClr val="134D9E"/>
                </a:solidFill>
                <a:latin typeface="+mj-lt"/>
                <a:ea typeface="+mj-ea"/>
                <a:cs typeface="+mj-cs"/>
                <a:sym typeface="Helvetica"/>
              </a:defRPr>
            </a:lvl3pPr>
            <a:lvl4pPr marL="228600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134D9E"/>
                </a:solidFill>
                <a:latin typeface="+mj-lt"/>
                <a:ea typeface="+mj-ea"/>
                <a:cs typeface="+mj-cs"/>
                <a:sym typeface="Helvetica"/>
              </a:defRPr>
            </a:lvl4pPr>
            <a:lvl5pPr marL="228600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134D9E"/>
                </a:solidFill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31079" y="4599638"/>
            <a:ext cx="336812" cy="335249"/>
          </a:xfrm>
          <a:prstGeom prst="rect">
            <a:avLst/>
          </a:prstGeom>
        </p:spPr>
        <p:txBody>
          <a:bodyPr lIns="91423" tIns="91423" rIns="91423" bIns="91423"/>
          <a:lstStyle>
            <a:lvl1pPr defTabSz="914400">
              <a:lnSpc>
                <a:spcPct val="100000"/>
              </a:lnSpc>
              <a:defRPr sz="1000">
                <a:solidFill>
                  <a:srgbClr val="595959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IPStyle_HorizPi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153"/>
          <p:cNvSpPr/>
          <p:nvPr/>
        </p:nvSpPr>
        <p:spPr>
          <a:xfrm>
            <a:off x="179" y="2541721"/>
            <a:ext cx="9143642" cy="2593083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914400">
              <a:lnSpc>
                <a:spcPct val="100000"/>
              </a:lnSpc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76" name="Title Text"/>
          <p:cNvSpPr txBox="1">
            <a:spLocks noGrp="1"/>
          </p:cNvSpPr>
          <p:nvPr>
            <p:ph type="title"/>
          </p:nvPr>
        </p:nvSpPr>
        <p:spPr>
          <a:xfrm>
            <a:off x="-7751" y="2564713"/>
            <a:ext cx="9159501" cy="1206030"/>
          </a:xfrm>
          <a:prstGeom prst="rect">
            <a:avLst/>
          </a:prstGeom>
        </p:spPr>
        <p:txBody>
          <a:bodyPr lIns="91423" tIns="91423" rIns="91423" bIns="91423" anchor="t"/>
          <a:lstStyle>
            <a:lvl1pPr algn="ctr" defTabSz="914400">
              <a:lnSpc>
                <a:spcPct val="100000"/>
              </a:lnSpc>
              <a:defRPr sz="68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27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3176480"/>
            <a:ext cx="8229600" cy="1967020"/>
          </a:xfrm>
          <a:prstGeom prst="rect">
            <a:avLst/>
          </a:prstGeom>
        </p:spPr>
        <p:txBody>
          <a:bodyPr lIns="91423" tIns="91423" rIns="91423" bIns="91423"/>
          <a:lstStyle>
            <a:lvl1pPr marL="0" indent="0" defTabSz="914400">
              <a:lnSpc>
                <a:spcPct val="115000"/>
              </a:lnSpc>
              <a:spcBef>
                <a:spcPts val="0"/>
              </a:spcBef>
              <a:defRPr sz="22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  <a:lvl2pPr marL="601578" indent="-220578" defTabSz="914400">
              <a:lnSpc>
                <a:spcPct val="115000"/>
              </a:lnSpc>
              <a:spcBef>
                <a:spcPts val="0"/>
              </a:spcBef>
              <a:buSzPct val="100000"/>
              <a:buChar char="■"/>
              <a:defRPr sz="22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2pPr>
            <a:lvl3pPr marL="0" defTabSz="914400">
              <a:lnSpc>
                <a:spcPct val="115000"/>
              </a:lnSpc>
              <a:spcBef>
                <a:spcPts val="0"/>
              </a:spcBef>
              <a:defRPr sz="22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3pPr>
            <a:lvl4pPr marL="0" defTabSz="914400">
              <a:lnSpc>
                <a:spcPct val="115000"/>
              </a:lnSpc>
              <a:spcBef>
                <a:spcPts val="0"/>
              </a:spcBef>
              <a:defRPr sz="22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4pPr>
            <a:lvl5pPr marL="2467427" indent="-498927" defTabSz="914400">
              <a:lnSpc>
                <a:spcPct val="115000"/>
              </a:lnSpc>
              <a:spcBef>
                <a:spcPts val="0"/>
              </a:spcBef>
              <a:buSzPts val="2200"/>
              <a:buChar char="○"/>
              <a:defRPr sz="22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31079" y="4551910"/>
            <a:ext cx="336812" cy="318394"/>
          </a:xfrm>
          <a:prstGeom prst="rect">
            <a:avLst/>
          </a:prstGeom>
        </p:spPr>
        <p:txBody>
          <a:bodyPr lIns="91423" tIns="91423" rIns="91423" bIns="91423"/>
          <a:lstStyle>
            <a:lvl1pPr defTabSz="914400">
              <a:lnSpc>
                <a:spcPct val="100000"/>
              </a:lnSpc>
              <a:defRPr sz="10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"/>
          <p:cNvSpPr/>
          <p:nvPr/>
        </p:nvSpPr>
        <p:spPr>
          <a:xfrm>
            <a:off x="-2" y="-1"/>
            <a:ext cx="9144004" cy="2592390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"/>
          <p:cNvGrpSpPr/>
          <p:nvPr/>
        </p:nvGrpSpPr>
        <p:grpSpPr>
          <a:xfrm>
            <a:off x="-3" y="0"/>
            <a:ext cx="9144005" cy="3744914"/>
            <a:chOff x="-1" y="0"/>
            <a:chExt cx="9144004" cy="3744912"/>
          </a:xfrm>
        </p:grpSpPr>
        <p:sp>
          <p:nvSpPr>
            <p:cNvPr id="42" name="Rectangle"/>
            <p:cNvSpPr/>
            <p:nvPr/>
          </p:nvSpPr>
          <p:spPr>
            <a:xfrm>
              <a:off x="-2" y="0"/>
              <a:ext cx="9144005" cy="3744914"/>
            </a:xfrm>
            <a:prstGeom prst="rect">
              <a:avLst/>
            </a:prstGeom>
            <a:solidFill>
              <a:srgbClr val="134D9E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lnSpc>
                  <a:spcPct val="100000"/>
                </a:lnSpc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</a:tabLst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3" name="Text"/>
            <p:cNvSpPr txBox="1"/>
            <p:nvPr/>
          </p:nvSpPr>
          <p:spPr>
            <a:xfrm>
              <a:off x="-2" y="1651405"/>
              <a:ext cx="9144005" cy="4421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8" tIns="91438" rIns="91438" bIns="91438" numCol="1" anchor="ctr">
              <a:spAutoFit/>
            </a:bodyPr>
            <a:lstStyle>
              <a:lvl1pPr>
                <a:lnSpc>
                  <a:spcPct val="100000"/>
                </a:lnSpc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</a:tabLst>
                <a:defRPr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               </a:t>
              </a:r>
            </a:p>
          </p:txBody>
        </p:sp>
      </p:grpSp>
      <p:sp>
        <p:nvSpPr>
          <p:cNvPr id="45" name="Rectangle"/>
          <p:cNvSpPr/>
          <p:nvPr/>
        </p:nvSpPr>
        <p:spPr>
          <a:xfrm>
            <a:off x="579437" y="1722436"/>
            <a:ext cx="53977" cy="136366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6" name="Title Text"/>
          <p:cNvSpPr txBox="1">
            <a:spLocks noGrp="1"/>
          </p:cNvSpPr>
          <p:nvPr>
            <p:ph type="title"/>
          </p:nvPr>
        </p:nvSpPr>
        <p:spPr>
          <a:xfrm>
            <a:off x="825500" y="1519237"/>
            <a:ext cx="4635500" cy="1157288"/>
          </a:xfrm>
          <a:prstGeom prst="rect">
            <a:avLst/>
          </a:prstGeom>
        </p:spPr>
        <p:txBody>
          <a:bodyPr lIns="91438" tIns="91438" rIns="91438" bIns="91438" anchor="t"/>
          <a:lstStyle/>
          <a:p>
            <a:r>
              <a:t>Title Text</a:t>
            </a:r>
          </a:p>
        </p:txBody>
      </p:sp>
      <p:sp>
        <p:nvSpPr>
          <p:cNvPr id="47" name="Body Level One…"/>
          <p:cNvSpPr txBox="1">
            <a:spLocks noGrp="1"/>
          </p:cNvSpPr>
          <p:nvPr>
            <p:ph type="body" idx="1"/>
          </p:nvPr>
        </p:nvSpPr>
        <p:spPr>
          <a:xfrm>
            <a:off x="6099175" y="-792163"/>
            <a:ext cx="8228014" cy="339248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"/>
          <p:cNvSpPr/>
          <p:nvPr/>
        </p:nvSpPr>
        <p:spPr>
          <a:xfrm>
            <a:off x="-1" y="-9525"/>
            <a:ext cx="7726365" cy="5162550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6" name="“"/>
          <p:cNvSpPr txBox="1"/>
          <p:nvPr/>
        </p:nvSpPr>
        <p:spPr>
          <a:xfrm>
            <a:off x="439737" y="742949"/>
            <a:ext cx="1957388" cy="1539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>
              <a:lnSpc>
                <a:spcPct val="100000"/>
              </a:lnSpc>
              <a:tabLst>
                <a:tab pos="723900" algn="l"/>
                <a:tab pos="1447800" algn="l"/>
              </a:tabLst>
              <a:defRPr sz="9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“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60475" y="1057275"/>
            <a:ext cx="5402263" cy="2741614"/>
          </a:xfrm>
          <a:prstGeom prst="rect">
            <a:avLst/>
          </a:prstGeom>
        </p:spPr>
        <p:txBody>
          <a:bodyPr lIns="91438" tIns="91438" rIns="91438" bIns="91438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"/>
          <p:cNvSpPr/>
          <p:nvPr/>
        </p:nvSpPr>
        <p:spPr>
          <a:xfrm>
            <a:off x="579437" y="434974"/>
            <a:ext cx="53977" cy="674690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7" name="Rectangle"/>
          <p:cNvSpPr/>
          <p:nvPr/>
        </p:nvSpPr>
        <p:spPr>
          <a:xfrm>
            <a:off x="9090025" y="-1"/>
            <a:ext cx="53975" cy="5143502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8" name="Title Text"/>
          <p:cNvSpPr txBox="1">
            <a:spLocks noGrp="1"/>
          </p:cNvSpPr>
          <p:nvPr>
            <p:ph type="title"/>
          </p:nvPr>
        </p:nvSpPr>
        <p:spPr>
          <a:xfrm>
            <a:off x="844550" y="314325"/>
            <a:ext cx="3224214" cy="855663"/>
          </a:xfrm>
          <a:prstGeom prst="rect">
            <a:avLst/>
          </a:prstGeom>
        </p:spPr>
        <p:txBody>
          <a:bodyPr lIns="91438" tIns="91438" rIns="91438" bIns="91438" anchor="t"/>
          <a:lstStyle>
            <a:lvl1pPr>
              <a:lnSpc>
                <a:spcPct val="116000"/>
              </a:lnSpc>
              <a:defRPr sz="3000" b="1">
                <a:solidFill>
                  <a:srgbClr val="1444A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6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44550" y="1585912"/>
            <a:ext cx="5969000" cy="3146426"/>
          </a:xfrm>
          <a:prstGeom prst="rect">
            <a:avLst/>
          </a:prstGeom>
        </p:spPr>
        <p:txBody>
          <a:bodyPr lIns="91438" tIns="91438" rIns="91438" bIns="91438"/>
          <a:lstStyle>
            <a:lvl1pPr>
              <a:lnSpc>
                <a:spcPct val="116000"/>
              </a:lnSpc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>
              <a:lnSpc>
                <a:spcPct val="116000"/>
              </a:lnSpc>
              <a:defRPr>
                <a:latin typeface="Comic Sans MS"/>
                <a:ea typeface="Comic Sans MS"/>
                <a:cs typeface="Comic Sans MS"/>
                <a:sym typeface="Comic Sans MS"/>
              </a:defRPr>
            </a:lvl2pPr>
            <a:lvl3pPr>
              <a:lnSpc>
                <a:spcPct val="116000"/>
              </a:lnSpc>
              <a:defRPr>
                <a:latin typeface="Comic Sans MS"/>
                <a:ea typeface="Comic Sans MS"/>
                <a:cs typeface="Comic Sans MS"/>
                <a:sym typeface="Comic Sans MS"/>
              </a:defRPr>
            </a:lvl3pPr>
            <a:lvl4pPr>
              <a:lnSpc>
                <a:spcPct val="116000"/>
              </a:lnSpc>
              <a:defRPr>
                <a:latin typeface="Comic Sans MS"/>
                <a:ea typeface="Comic Sans MS"/>
                <a:cs typeface="Comic Sans MS"/>
                <a:sym typeface="Comic Sans MS"/>
              </a:defRPr>
            </a:lvl4pPr>
            <a:lvl5pPr>
              <a:lnSpc>
                <a:spcPct val="116000"/>
              </a:lnSpc>
              <a:defRPr>
                <a:latin typeface="Comic Sans MS"/>
                <a:ea typeface="Comic Sans MS"/>
                <a:cs typeface="Comic Sans MS"/>
                <a:sym typeface="Comic Sans M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92883" y="4601936"/>
            <a:ext cx="273655" cy="26425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"/>
          <p:cNvSpPr/>
          <p:nvPr/>
        </p:nvSpPr>
        <p:spPr>
          <a:xfrm>
            <a:off x="579437" y="434974"/>
            <a:ext cx="53977" cy="674690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78" name="Rectangle"/>
          <p:cNvSpPr/>
          <p:nvPr/>
        </p:nvSpPr>
        <p:spPr>
          <a:xfrm>
            <a:off x="9090025" y="-1"/>
            <a:ext cx="53975" cy="5143502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7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9682" y="4690469"/>
            <a:ext cx="273655" cy="26425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lick to edit the outline text format…"/>
          <p:cNvSpPr txBox="1"/>
          <p:nvPr/>
        </p:nvSpPr>
        <p:spPr>
          <a:xfrm>
            <a:off x="3217862" y="1609724"/>
            <a:ext cx="2257425" cy="12705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Click to edit the outline text format</a:t>
            </a:r>
          </a:p>
          <a:p>
            <a:pPr marL="863600" lvl="1" indent="-323850">
              <a:lnSpc>
                <a:spcPct val="100000"/>
              </a:lnSpc>
              <a:buClr>
                <a:srgbClr val="000000"/>
              </a:buClr>
              <a:buSzPct val="75000"/>
              <a:buFont typeface="Symbol"/>
              <a:buChar char="-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Second Outline Level</a:t>
            </a:r>
          </a:p>
          <a:p>
            <a:pPr marL="1295400" lvl="2" indent="-287337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Third Outline Level</a:t>
            </a:r>
          </a:p>
          <a:p>
            <a:pPr marL="1727200" lvl="3" indent="-215900">
              <a:lnSpc>
                <a:spcPct val="100000"/>
              </a:lnSpc>
              <a:buClr>
                <a:srgbClr val="000000"/>
              </a:buClr>
              <a:buSzPct val="75000"/>
              <a:buFont typeface="Symbol"/>
              <a:buChar char="-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Fourth Outline Level</a:t>
            </a:r>
          </a:p>
          <a:p>
            <a:pPr marL="2159000" lvl="4" indent="-215900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Fifth Outline Level</a:t>
            </a:r>
          </a:p>
          <a:p>
            <a:pPr marL="2159000" lvl="4" indent="-215900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Sixth Outline Level</a:t>
            </a:r>
          </a:p>
          <a:p>
            <a:pPr marL="2159000" lvl="4" indent="-215900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Seventh Outline Level</a:t>
            </a:r>
          </a:p>
          <a:p>
            <a:pPr marL="2159000" lvl="4" indent="-215900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Eighth Outline Level</a:t>
            </a:r>
          </a:p>
          <a:p>
            <a:pPr marL="2159000" lvl="4" indent="-215900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Ninth Outline Level</a:t>
            </a:r>
          </a:p>
        </p:txBody>
      </p:sp>
      <p:sp>
        <p:nvSpPr>
          <p:cNvPr id="87" name="Click to edit the outline text format…"/>
          <p:cNvSpPr txBox="1"/>
          <p:nvPr/>
        </p:nvSpPr>
        <p:spPr>
          <a:xfrm>
            <a:off x="5589588" y="1609724"/>
            <a:ext cx="2257425" cy="12705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Click to edit the outline text format</a:t>
            </a:r>
          </a:p>
          <a:p>
            <a:pPr marL="863600" lvl="1" indent="-323850">
              <a:lnSpc>
                <a:spcPct val="100000"/>
              </a:lnSpc>
              <a:buClr>
                <a:srgbClr val="000000"/>
              </a:buClr>
              <a:buSzPct val="75000"/>
              <a:buFont typeface="Symbol"/>
              <a:buChar char="-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Second Outline Level</a:t>
            </a:r>
          </a:p>
          <a:p>
            <a:pPr marL="1295400" lvl="2" indent="-287337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Third Outline Level</a:t>
            </a:r>
          </a:p>
          <a:p>
            <a:pPr marL="1727200" lvl="3" indent="-215900">
              <a:lnSpc>
                <a:spcPct val="100000"/>
              </a:lnSpc>
              <a:buClr>
                <a:srgbClr val="000000"/>
              </a:buClr>
              <a:buSzPct val="75000"/>
              <a:buFont typeface="Symbol"/>
              <a:buChar char="-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Fourth Outline Level</a:t>
            </a:r>
          </a:p>
          <a:p>
            <a:pPr marL="2159000" lvl="4" indent="-215900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Fifth Outline Level</a:t>
            </a:r>
          </a:p>
          <a:p>
            <a:pPr marL="2159000" lvl="4" indent="-215900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Sixth Outline Level</a:t>
            </a:r>
          </a:p>
          <a:p>
            <a:pPr marL="2159000" lvl="4" indent="-215900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Seventh Outline Level</a:t>
            </a:r>
          </a:p>
          <a:p>
            <a:pPr marL="2159000" lvl="4" indent="-215900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Eighth Outline Level</a:t>
            </a:r>
          </a:p>
          <a:p>
            <a:pPr marL="2159000" lvl="4" indent="-215900">
              <a:lnSpc>
                <a:spcPct val="100000"/>
              </a:lnSpc>
              <a:buClr>
                <a:srgbClr val="000000"/>
              </a:buClr>
              <a:buSzPct val="45000"/>
              <a:buChar char="●"/>
              <a:tabLst>
                <a:tab pos="723900" algn="l"/>
                <a:tab pos="1447800" algn="l"/>
                <a:tab pos="2171700" algn="l"/>
              </a:tabLst>
              <a:defRPr sz="1400"/>
            </a:pPr>
            <a:r>
              <a:t>Ninth Outline Level</a:t>
            </a:r>
          </a:p>
        </p:txBody>
      </p:sp>
      <p:sp>
        <p:nvSpPr>
          <p:cNvPr id="88" name="Rectangle"/>
          <p:cNvSpPr/>
          <p:nvPr/>
        </p:nvSpPr>
        <p:spPr>
          <a:xfrm>
            <a:off x="579437" y="579436"/>
            <a:ext cx="53977" cy="674690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89" name="Rectangle"/>
          <p:cNvSpPr/>
          <p:nvPr/>
        </p:nvSpPr>
        <p:spPr>
          <a:xfrm>
            <a:off x="9090025" y="-1"/>
            <a:ext cx="53975" cy="5143502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90" name="Title Text"/>
          <p:cNvSpPr txBox="1">
            <a:spLocks noGrp="1"/>
          </p:cNvSpPr>
          <p:nvPr>
            <p:ph type="title"/>
          </p:nvPr>
        </p:nvSpPr>
        <p:spPr>
          <a:xfrm>
            <a:off x="844550" y="422275"/>
            <a:ext cx="3224214" cy="855663"/>
          </a:xfrm>
          <a:prstGeom prst="rect">
            <a:avLst/>
          </a:prstGeom>
        </p:spPr>
        <p:txBody>
          <a:bodyPr lIns="91438" tIns="91438" rIns="91438" bIns="91438" anchor="t"/>
          <a:lstStyle/>
          <a:p>
            <a:r>
              <a:t>Title Text</a:t>
            </a:r>
          </a:p>
        </p:txBody>
      </p:sp>
      <p:sp>
        <p:nvSpPr>
          <p:cNvPr id="9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44550" y="1609725"/>
            <a:ext cx="2255839" cy="3313113"/>
          </a:xfrm>
          <a:prstGeom prst="rect">
            <a:avLst/>
          </a:prstGeom>
        </p:spPr>
        <p:txBody>
          <a:bodyPr lIns="91438" tIns="91438" rIns="91438" bIns="91438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"/>
          <p:cNvSpPr/>
          <p:nvPr/>
        </p:nvSpPr>
        <p:spPr>
          <a:xfrm>
            <a:off x="0" y="-1"/>
            <a:ext cx="3959225" cy="5143502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00" name="Rectangle"/>
          <p:cNvSpPr/>
          <p:nvPr/>
        </p:nvSpPr>
        <p:spPr>
          <a:xfrm>
            <a:off x="579437" y="579436"/>
            <a:ext cx="53977" cy="67469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01" name="Rectangle"/>
          <p:cNvSpPr/>
          <p:nvPr/>
        </p:nvSpPr>
        <p:spPr>
          <a:xfrm>
            <a:off x="9090025" y="-1"/>
            <a:ext cx="53975" cy="5143502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581416" y="4756870"/>
            <a:ext cx="273654" cy="264253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/>
          <p:cNvSpPr/>
          <p:nvPr/>
        </p:nvSpPr>
        <p:spPr>
          <a:xfrm>
            <a:off x="9090025" y="-1"/>
            <a:ext cx="53975" cy="5143502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457200" y="204786"/>
            <a:ext cx="8228014" cy="857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203325"/>
            <a:ext cx="8228014" cy="33924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79546" y="4635136"/>
            <a:ext cx="273654" cy="26425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</p:sldLayoutIdLst>
  <p:transition xmlns:p14="http://schemas.microsoft.com/office/powerpoint/2010/main" spd="med"/>
  <p:txStyles>
    <p:titleStyle>
      <a:lvl1pPr marL="0" marR="0" indent="0" algn="l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342900" marR="0" indent="-342900" algn="l" defTabSz="449262" rtl="0" latinLnBrk="0">
        <a:lnSpc>
          <a:spcPct val="9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342900" marR="0" indent="0" algn="l" defTabSz="449262" rtl="0" latinLnBrk="0">
        <a:lnSpc>
          <a:spcPct val="9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342900" marR="0" indent="0" algn="l" defTabSz="449262" rtl="0" latinLnBrk="0">
        <a:lnSpc>
          <a:spcPct val="9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342900" marR="0" indent="0" algn="l" defTabSz="449262" rtl="0" latinLnBrk="0">
        <a:lnSpc>
          <a:spcPct val="9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342900" marR="0" indent="0" algn="l" defTabSz="449262" rtl="0" latinLnBrk="0">
        <a:lnSpc>
          <a:spcPct val="9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342900" marR="0" indent="0" algn="l" defTabSz="449262" rtl="0" latinLnBrk="0">
        <a:lnSpc>
          <a:spcPct val="9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342900" marR="0" indent="0" algn="l" defTabSz="449262" rtl="0" latinLnBrk="0">
        <a:lnSpc>
          <a:spcPct val="9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342900" marR="0" indent="0" algn="l" defTabSz="449262" rtl="0" latinLnBrk="0">
        <a:lnSpc>
          <a:spcPct val="9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342900" marR="0" indent="0" algn="l" defTabSz="449262" rtl="0" latinLnBrk="0">
        <a:lnSpc>
          <a:spcPct val="93000"/>
        </a:lnSpc>
        <a:spcBef>
          <a:spcPts val="140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8.png"/><Relationship Id="rId12" Type="http://schemas.openxmlformats.org/officeDocument/2006/relationships/image" Target="../media/image59.tif"/><Relationship Id="rId13" Type="http://schemas.openxmlformats.org/officeDocument/2006/relationships/image" Target="../media/image60.png"/><Relationship Id="rId14" Type="http://schemas.openxmlformats.org/officeDocument/2006/relationships/image" Target="../media/image32.png"/><Relationship Id="rId15" Type="http://schemas.openxmlformats.org/officeDocument/2006/relationships/image" Target="../media/image61.png"/><Relationship Id="rId16" Type="http://schemas.openxmlformats.org/officeDocument/2006/relationships/image" Target="../media/image62.png"/><Relationship Id="rId17" Type="http://schemas.openxmlformats.org/officeDocument/2006/relationships/image" Target="../media/image30.tif"/><Relationship Id="rId18" Type="http://schemas.openxmlformats.org/officeDocument/2006/relationships/image" Target="../media/image29.jpeg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31.png"/><Relationship Id="rId6" Type="http://schemas.openxmlformats.org/officeDocument/2006/relationships/image" Target="../media/image54.tif"/><Relationship Id="rId7" Type="http://schemas.openxmlformats.org/officeDocument/2006/relationships/image" Target="../media/image55.png"/><Relationship Id="rId8" Type="http://schemas.openxmlformats.org/officeDocument/2006/relationships/image" Target="../media/image56.png"/><Relationship Id="rId9" Type="http://schemas.openxmlformats.org/officeDocument/2006/relationships/image" Target="../media/image28.png"/><Relationship Id="rId10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24.png"/><Relationship Id="rId5" Type="http://schemas.openxmlformats.org/officeDocument/2006/relationships/image" Target="../media/image25.jpeg"/><Relationship Id="rId6" Type="http://schemas.openxmlformats.org/officeDocument/2006/relationships/image" Target="../media/image26.png"/><Relationship Id="rId7" Type="http://schemas.openxmlformats.org/officeDocument/2006/relationships/image" Target="../media/image27.jpeg"/><Relationship Id="rId8" Type="http://schemas.openxmlformats.org/officeDocument/2006/relationships/image" Target="../media/image64.jpeg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20" Type="http://schemas.openxmlformats.org/officeDocument/2006/relationships/image" Target="../media/image2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19.tif"/><Relationship Id="rId17" Type="http://schemas.openxmlformats.org/officeDocument/2006/relationships/image" Target="../media/image1.png"/><Relationship Id="rId18" Type="http://schemas.openxmlformats.org/officeDocument/2006/relationships/image" Target="../media/image20.png"/><Relationship Id="rId19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jpeg"/><Relationship Id="rId5" Type="http://schemas.openxmlformats.org/officeDocument/2006/relationships/image" Target="../media/image26.png"/><Relationship Id="rId6" Type="http://schemas.openxmlformats.org/officeDocument/2006/relationships/image" Target="../media/image27.jpeg"/><Relationship Id="rId7" Type="http://schemas.openxmlformats.org/officeDocument/2006/relationships/image" Target="../media/image28.png"/><Relationship Id="rId8" Type="http://schemas.openxmlformats.org/officeDocument/2006/relationships/image" Target="../media/image29.jpeg"/><Relationship Id="rId9" Type="http://schemas.openxmlformats.org/officeDocument/2006/relationships/image" Target="../media/image30.tif"/><Relationship Id="rId10" Type="http://schemas.openxmlformats.org/officeDocument/2006/relationships/image" Target="../media/image31.png"/><Relationship Id="rId11" Type="http://schemas.openxmlformats.org/officeDocument/2006/relationships/image" Target="../media/image32.png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microsoft.com/office/2007/relationships/hdphoto" Target="../media/hdphoto1.wdp"/><Relationship Id="rId6" Type="http://schemas.openxmlformats.org/officeDocument/2006/relationships/image" Target="../media/image35.png"/><Relationship Id="rId7" Type="http://schemas.openxmlformats.org/officeDocument/2006/relationships/image" Target="../media/image20.png"/><Relationship Id="rId8" Type="http://schemas.openxmlformats.org/officeDocument/2006/relationships/image" Target="../media/image36.png"/><Relationship Id="rId9" Type="http://schemas.openxmlformats.org/officeDocument/2006/relationships/image" Target="../media/image37.jpg"/><Relationship Id="rId10" Type="http://schemas.openxmlformats.org/officeDocument/2006/relationships/image" Target="../media/image38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37.jp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37.jpg"/><Relationship Id="rId6" Type="http://schemas.openxmlformats.org/officeDocument/2006/relationships/image" Target="../media/image46.jpeg"/><Relationship Id="rId7" Type="http://schemas.openxmlformats.org/officeDocument/2006/relationships/image" Target="../media/image47.pn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36.png"/><Relationship Id="rId5" Type="http://schemas.openxmlformats.org/officeDocument/2006/relationships/image" Target="../media/image37.jpg"/><Relationship Id="rId6" Type="http://schemas.openxmlformats.org/officeDocument/2006/relationships/image" Target="../media/image39.png"/><Relationship Id="rId7" Type="http://schemas.openxmlformats.org/officeDocument/2006/relationships/image" Target="../media/image41.png"/><Relationship Id="rId8" Type="http://schemas.openxmlformats.org/officeDocument/2006/relationships/image" Target="../media/image40.png"/><Relationship Id="rId9" Type="http://schemas.openxmlformats.org/officeDocument/2006/relationships/image" Target="../media/image44.png"/><Relationship Id="rId10" Type="http://schemas.openxmlformats.org/officeDocument/2006/relationships/image" Target="../media/image45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" y="0"/>
            <a:ext cx="7853434" cy="5143500"/>
          </a:xfrm>
          <a:prstGeom prst="rect">
            <a:avLst/>
          </a:prstGeom>
        </p:spPr>
      </p:pic>
      <p:sp>
        <p:nvSpPr>
          <p:cNvPr id="288" name="Rectangle"/>
          <p:cNvSpPr/>
          <p:nvPr/>
        </p:nvSpPr>
        <p:spPr>
          <a:xfrm>
            <a:off x="-10897" y="3292538"/>
            <a:ext cx="9151056" cy="1841446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lnSpc>
                <a:spcPct val="91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b="1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endParaRPr/>
          </a:p>
        </p:txBody>
      </p:sp>
      <p:sp>
        <p:nvSpPr>
          <p:cNvPr id="289" name="ATLAS Week Lisbon 2022"/>
          <p:cNvSpPr txBox="1">
            <a:spLocks noGrp="1"/>
          </p:cNvSpPr>
          <p:nvPr>
            <p:ph type="title"/>
          </p:nvPr>
        </p:nvSpPr>
        <p:spPr>
          <a:xfrm>
            <a:off x="3842" y="3239073"/>
            <a:ext cx="9136316" cy="993777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40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en-US" dirty="0" smtClean="0"/>
              <a:t>LIP </a:t>
            </a:r>
            <a:r>
              <a:rPr lang="mr-IN" dirty="0" smtClean="0"/>
              <a:t>–</a:t>
            </a:r>
            <a:r>
              <a:rPr lang="en-US" dirty="0" smtClean="0"/>
              <a:t> Joining Proposal</a:t>
            </a:r>
            <a:endParaRPr dirty="0"/>
          </a:p>
        </p:txBody>
      </p:sp>
      <p:pic>
        <p:nvPicPr>
          <p:cNvPr id="29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39441" y="4068641"/>
            <a:ext cx="2056479" cy="8191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9789" y="4068641"/>
            <a:ext cx="995786" cy="7050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38127" y="1254125"/>
            <a:ext cx="1319475" cy="1641468"/>
          </a:xfrm>
          <a:prstGeom prst="rect">
            <a:avLst/>
          </a:prstGeom>
          <a:ln w="12700">
            <a:miter lim="400000"/>
          </a:ln>
        </p:spPr>
      </p:pic>
      <p:pic>
        <p:nvPicPr>
          <p:cNvPr id="36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68732" y="1956521"/>
            <a:ext cx="1319475" cy="9091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6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58329" y="2525628"/>
            <a:ext cx="1526436" cy="916878"/>
          </a:xfrm>
          <a:prstGeom prst="rect">
            <a:avLst/>
          </a:prstGeom>
          <a:ln w="12700">
            <a:miter lim="400000"/>
          </a:ln>
        </p:spPr>
      </p:pic>
      <p:sp>
        <p:nvSpPr>
          <p:cNvPr id="370" name="Portuguese contributions to ATLAS Physics Results"/>
          <p:cNvSpPr txBox="1">
            <a:spLocks noGrp="1"/>
          </p:cNvSpPr>
          <p:nvPr>
            <p:ph type="title"/>
          </p:nvPr>
        </p:nvSpPr>
        <p:spPr>
          <a:xfrm>
            <a:off x="634249" y="205199"/>
            <a:ext cx="8229242" cy="1262899"/>
          </a:xfrm>
          <a:prstGeom prst="rect">
            <a:avLst/>
          </a:prstGeom>
        </p:spPr>
        <p:txBody>
          <a:bodyPr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3100">
                <a:solidFill>
                  <a:srgbClr val="000000"/>
                </a:solidFill>
              </a:defRPr>
            </a:pPr>
            <a:r>
              <a:rPr dirty="0"/>
              <a:t>Portuguese contributions</a:t>
            </a:r>
            <a:br>
              <a:rPr dirty="0"/>
            </a:br>
            <a:r>
              <a:rPr dirty="0">
                <a:solidFill>
                  <a:srgbClr val="134D9E"/>
                </a:solidFill>
              </a:rPr>
              <a:t>to ATLAS Physics Results</a:t>
            </a:r>
          </a:p>
        </p:txBody>
      </p:sp>
      <p:sp>
        <p:nvSpPr>
          <p:cNvPr id="371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8687584" y="4589431"/>
            <a:ext cx="280307" cy="3556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/>
          <a:lstStyle/>
          <a:p>
            <a:fld id="{86CB4B4D-7CA3-9044-876B-883B54F8677D}" type="slidenum">
              <a:t>10</a:t>
            </a:fld>
            <a:endParaRPr/>
          </a:p>
        </p:txBody>
      </p:sp>
      <p:pic>
        <p:nvPicPr>
          <p:cNvPr id="372" name="image.png" descr="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5166" y="3664810"/>
            <a:ext cx="1847633" cy="1485409"/>
          </a:xfrm>
          <a:prstGeom prst="rect">
            <a:avLst/>
          </a:prstGeom>
          <a:ln w="12700">
            <a:miter lim="400000"/>
          </a:ln>
        </p:spPr>
      </p:pic>
      <p:pic>
        <p:nvPicPr>
          <p:cNvPr id="373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072183" y="729668"/>
            <a:ext cx="2006652" cy="1332886"/>
          </a:xfrm>
          <a:prstGeom prst="rect">
            <a:avLst/>
          </a:prstGeom>
          <a:ln w="12700">
            <a:miter lim="400000"/>
          </a:ln>
        </p:spPr>
      </p:pic>
      <p:sp>
        <p:nvSpPr>
          <p:cNvPr id="374" name="Top quark properties"/>
          <p:cNvSpPr txBox="1"/>
          <p:nvPr/>
        </p:nvSpPr>
        <p:spPr>
          <a:xfrm>
            <a:off x="5280554" y="249985"/>
            <a:ext cx="2695829" cy="334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8" tIns="46798" rIns="46798" bIns="46798">
            <a:spAutoFit/>
          </a:bodyPr>
          <a:lstStyle>
            <a:lvl1pPr>
              <a:lnSpc>
                <a:spcPct val="90000"/>
              </a:lnSpc>
              <a:tabLst>
                <a:tab pos="787400" algn="l"/>
                <a:tab pos="1574800" algn="l"/>
                <a:tab pos="2374900" algn="l"/>
                <a:tab pos="3162300" algn="l"/>
                <a:tab pos="3949700" algn="l"/>
                <a:tab pos="4749800" algn="l"/>
                <a:tab pos="5537200" algn="l"/>
                <a:tab pos="6337300" algn="l"/>
                <a:tab pos="7124700" algn="l"/>
                <a:tab pos="7912100" algn="l"/>
                <a:tab pos="8712200" algn="l"/>
                <a:tab pos="9499600" algn="l"/>
                <a:tab pos="10299700" algn="l"/>
                <a:tab pos="11087100" algn="l"/>
                <a:tab pos="11874500" algn="l"/>
                <a:tab pos="12674600" algn="l"/>
                <a:tab pos="13462000" algn="l"/>
                <a:tab pos="14262100" algn="l"/>
                <a:tab pos="15049500" algn="l"/>
                <a:tab pos="15836900" algn="l"/>
              </a:tabLst>
              <a:defRPr sz="1600" b="1">
                <a:solidFill>
                  <a:srgbClr val="800000"/>
                </a:solidFill>
              </a:defRPr>
            </a:lvl1pPr>
          </a:lstStyle>
          <a:p>
            <a:r>
              <a:t>Top quark properties</a:t>
            </a:r>
          </a:p>
        </p:txBody>
      </p:sp>
      <p:sp>
        <p:nvSpPr>
          <p:cNvPr id="375" name="Higgs boson discovery and properties"/>
          <p:cNvSpPr txBox="1"/>
          <p:nvPr/>
        </p:nvSpPr>
        <p:spPr>
          <a:xfrm>
            <a:off x="122371" y="1347463"/>
            <a:ext cx="3870832" cy="334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8" tIns="46798" rIns="46798" bIns="46798">
            <a:spAutoFit/>
          </a:bodyPr>
          <a:lstStyle>
            <a:lvl1pPr>
              <a:lnSpc>
                <a:spcPct val="90000"/>
              </a:lnSpc>
              <a:tabLst>
                <a:tab pos="787400" algn="l"/>
                <a:tab pos="1574800" algn="l"/>
                <a:tab pos="2374900" algn="l"/>
                <a:tab pos="3162300" algn="l"/>
                <a:tab pos="3949700" algn="l"/>
                <a:tab pos="4749800" algn="l"/>
                <a:tab pos="5537200" algn="l"/>
                <a:tab pos="6337300" algn="l"/>
                <a:tab pos="7124700" algn="l"/>
                <a:tab pos="7912100" algn="l"/>
                <a:tab pos="8712200" algn="l"/>
                <a:tab pos="9499600" algn="l"/>
                <a:tab pos="10299700" algn="l"/>
                <a:tab pos="11087100" algn="l"/>
                <a:tab pos="11874500" algn="l"/>
                <a:tab pos="12674600" algn="l"/>
                <a:tab pos="13462000" algn="l"/>
                <a:tab pos="14262100" algn="l"/>
                <a:tab pos="15049500" algn="l"/>
                <a:tab pos="15836900" algn="l"/>
              </a:tabLst>
              <a:defRPr sz="1600" b="1">
                <a:solidFill>
                  <a:srgbClr val="800000"/>
                </a:solidFill>
              </a:defRPr>
            </a:lvl1pPr>
          </a:lstStyle>
          <a:p>
            <a:r>
              <a:t>Higgs boson discovery and properties</a:t>
            </a:r>
          </a:p>
        </p:txBody>
      </p:sp>
      <p:pic>
        <p:nvPicPr>
          <p:cNvPr id="376" name="fig_08.png" descr="fig_08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729366" y="1668376"/>
            <a:ext cx="1319475" cy="1485409"/>
          </a:xfrm>
          <a:prstGeom prst="rect">
            <a:avLst/>
          </a:prstGeom>
          <a:ln w="12700">
            <a:miter lim="400000"/>
          </a:ln>
        </p:spPr>
      </p:pic>
      <p:sp>
        <p:nvSpPr>
          <p:cNvPr id="377" name="Heavy Ion Physics"/>
          <p:cNvSpPr txBox="1"/>
          <p:nvPr/>
        </p:nvSpPr>
        <p:spPr>
          <a:xfrm>
            <a:off x="243294" y="3284087"/>
            <a:ext cx="2695830" cy="334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8" tIns="46798" rIns="46798" bIns="46798">
            <a:spAutoFit/>
          </a:bodyPr>
          <a:lstStyle>
            <a:lvl1pPr>
              <a:lnSpc>
                <a:spcPct val="90000"/>
              </a:lnSpc>
              <a:tabLst>
                <a:tab pos="787400" algn="l"/>
                <a:tab pos="1574800" algn="l"/>
                <a:tab pos="2374900" algn="l"/>
                <a:tab pos="3162300" algn="l"/>
                <a:tab pos="3949700" algn="l"/>
                <a:tab pos="4749800" algn="l"/>
                <a:tab pos="5537200" algn="l"/>
                <a:tab pos="6337300" algn="l"/>
                <a:tab pos="7124700" algn="l"/>
                <a:tab pos="7912100" algn="l"/>
                <a:tab pos="8712200" algn="l"/>
                <a:tab pos="9499600" algn="l"/>
                <a:tab pos="10299700" algn="l"/>
                <a:tab pos="11087100" algn="l"/>
                <a:tab pos="11874500" algn="l"/>
                <a:tab pos="12674600" algn="l"/>
                <a:tab pos="13462000" algn="l"/>
                <a:tab pos="14262100" algn="l"/>
                <a:tab pos="15049500" algn="l"/>
                <a:tab pos="15836900" algn="l"/>
              </a:tabLst>
              <a:defRPr sz="1600" b="1">
                <a:solidFill>
                  <a:srgbClr val="800000"/>
                </a:solidFill>
              </a:defRPr>
            </a:lvl1pPr>
          </a:lstStyle>
          <a:p>
            <a:r>
              <a:t>Heavy Ion Physics</a:t>
            </a:r>
          </a:p>
        </p:txBody>
      </p:sp>
      <p:pic>
        <p:nvPicPr>
          <p:cNvPr id="378" name="image.png" descr="image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2261" y="2045529"/>
            <a:ext cx="1893443" cy="133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79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648005" y="1732970"/>
            <a:ext cx="1150262" cy="11238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80" name="Image" descr="Image"/>
          <p:cNvPicPr>
            <a:picLocks noChangeAspect="1"/>
          </p:cNvPicPr>
          <p:nvPr/>
        </p:nvPicPr>
        <p:blipFill>
          <a:blip r:embed="rId10">
            <a:extLst/>
          </a:blip>
          <a:srcRect r="7081" b="10125"/>
          <a:stretch>
            <a:fillRect/>
          </a:stretch>
        </p:blipFill>
        <p:spPr>
          <a:xfrm>
            <a:off x="3635057" y="1634228"/>
            <a:ext cx="1064563" cy="990197"/>
          </a:xfrm>
          <a:prstGeom prst="rect">
            <a:avLst/>
          </a:prstGeom>
          <a:ln w="12700">
            <a:miter lim="400000"/>
          </a:ln>
        </p:spPr>
      </p:pic>
      <p:pic>
        <p:nvPicPr>
          <p:cNvPr id="381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2255310" y="3709627"/>
            <a:ext cx="1630152" cy="1395774"/>
          </a:xfrm>
          <a:prstGeom prst="rect">
            <a:avLst/>
          </a:prstGeom>
          <a:ln w="12700">
            <a:miter lim="400000"/>
          </a:ln>
        </p:spPr>
      </p:pic>
      <p:sp>
        <p:nvSpPr>
          <p:cNvPr id="382" name="Searches for New Particles &amp; Interactions"/>
          <p:cNvSpPr txBox="1"/>
          <p:nvPr/>
        </p:nvSpPr>
        <p:spPr>
          <a:xfrm>
            <a:off x="4594252" y="2793916"/>
            <a:ext cx="2695829" cy="552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8" tIns="46798" rIns="46798" bIns="46798">
            <a:spAutoFit/>
          </a:bodyPr>
          <a:lstStyle>
            <a:lvl1pPr>
              <a:lnSpc>
                <a:spcPct val="90000"/>
              </a:lnSpc>
              <a:tabLst>
                <a:tab pos="787400" algn="l"/>
                <a:tab pos="1574800" algn="l"/>
                <a:tab pos="2374900" algn="l"/>
                <a:tab pos="3162300" algn="l"/>
                <a:tab pos="3949700" algn="l"/>
                <a:tab pos="4749800" algn="l"/>
                <a:tab pos="5537200" algn="l"/>
                <a:tab pos="6337300" algn="l"/>
                <a:tab pos="7124700" algn="l"/>
                <a:tab pos="7912100" algn="l"/>
                <a:tab pos="8712200" algn="l"/>
                <a:tab pos="9499600" algn="l"/>
                <a:tab pos="10299700" algn="l"/>
                <a:tab pos="11087100" algn="l"/>
                <a:tab pos="11874500" algn="l"/>
                <a:tab pos="12674600" algn="l"/>
                <a:tab pos="13462000" algn="l"/>
                <a:tab pos="14262100" algn="l"/>
                <a:tab pos="15049500" algn="l"/>
                <a:tab pos="15836900" algn="l"/>
              </a:tabLst>
              <a:defRPr sz="1600" b="1">
                <a:solidFill>
                  <a:srgbClr val="800000"/>
                </a:solidFill>
              </a:defRPr>
            </a:lvl1pPr>
          </a:lstStyle>
          <a:p>
            <a:r>
              <a:t>Searches for New Particles &amp; Interactions</a:t>
            </a:r>
          </a:p>
        </p:txBody>
      </p:sp>
      <p:pic>
        <p:nvPicPr>
          <p:cNvPr id="383" name="Image" descr="Image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5715601" y="558820"/>
            <a:ext cx="2077121" cy="14067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84" name="Image" descr="Image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5891833" y="3393161"/>
            <a:ext cx="1724658" cy="12346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85" name="Image" descr="Image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6310403" y="3914097"/>
            <a:ext cx="1526436" cy="11435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86" name="Image" descr="Image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7707216" y="3786265"/>
            <a:ext cx="1292084" cy="12346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87" name="Image" descr="Image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1719302" y="3754444"/>
            <a:ext cx="676971" cy="1395775"/>
          </a:xfrm>
          <a:prstGeom prst="rect">
            <a:avLst/>
          </a:prstGeom>
          <a:ln w="12700">
            <a:miter lim="400000"/>
          </a:ln>
        </p:spPr>
      </p:pic>
      <p:sp>
        <p:nvSpPr>
          <p:cNvPr id="388" name="H➝WW, H➝bb, ttH…"/>
          <p:cNvSpPr txBox="1"/>
          <p:nvPr/>
        </p:nvSpPr>
        <p:spPr>
          <a:xfrm>
            <a:off x="118269" y="1588308"/>
            <a:ext cx="2695830" cy="4314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8" tIns="46798" rIns="46798" bIns="46798">
            <a:spAutoFit/>
          </a:bodyPr>
          <a:lstStyle/>
          <a:p>
            <a:pPr>
              <a:lnSpc>
                <a:spcPct val="90000"/>
              </a:lnSpc>
              <a:tabLst>
                <a:tab pos="787400" algn="l"/>
                <a:tab pos="1574800" algn="l"/>
                <a:tab pos="2374900" algn="l"/>
                <a:tab pos="3162300" algn="l"/>
                <a:tab pos="3949700" algn="l"/>
                <a:tab pos="4749800" algn="l"/>
                <a:tab pos="5537200" algn="l"/>
                <a:tab pos="6337300" algn="l"/>
                <a:tab pos="7124700" algn="l"/>
                <a:tab pos="7912100" algn="l"/>
                <a:tab pos="8712200" algn="l"/>
                <a:tab pos="9499600" algn="l"/>
                <a:tab pos="10299700" algn="l"/>
                <a:tab pos="11087100" algn="l"/>
                <a:tab pos="11874500" algn="l"/>
                <a:tab pos="12674600" algn="l"/>
                <a:tab pos="13462000" algn="l"/>
                <a:tab pos="14262100" algn="l"/>
                <a:tab pos="15049500" algn="l"/>
                <a:tab pos="15836900" algn="l"/>
              </a:tabLst>
              <a:defRPr sz="1200" b="1">
                <a:solidFill>
                  <a:srgbClr val="011993"/>
                </a:solidFill>
              </a:defRPr>
            </a:pPr>
            <a:r>
              <a:t>H➝WW, H➝bb, ttH</a:t>
            </a:r>
          </a:p>
          <a:p>
            <a:pPr>
              <a:lnSpc>
                <a:spcPct val="90000"/>
              </a:lnSpc>
              <a:tabLst>
                <a:tab pos="787400" algn="l"/>
                <a:tab pos="1574800" algn="l"/>
                <a:tab pos="2374900" algn="l"/>
                <a:tab pos="3162300" algn="l"/>
                <a:tab pos="3949700" algn="l"/>
                <a:tab pos="4749800" algn="l"/>
                <a:tab pos="5537200" algn="l"/>
                <a:tab pos="6337300" algn="l"/>
                <a:tab pos="7124700" algn="l"/>
                <a:tab pos="7912100" algn="l"/>
                <a:tab pos="8712200" algn="l"/>
                <a:tab pos="9499600" algn="l"/>
                <a:tab pos="10299700" algn="l"/>
                <a:tab pos="11087100" algn="l"/>
                <a:tab pos="11874500" algn="l"/>
                <a:tab pos="12674600" algn="l"/>
                <a:tab pos="13462000" algn="l"/>
                <a:tab pos="14262100" algn="l"/>
                <a:tab pos="15049500" algn="l"/>
                <a:tab pos="15836900" algn="l"/>
              </a:tabLst>
              <a:defRPr sz="1200" b="1">
                <a:solidFill>
                  <a:srgbClr val="011993"/>
                </a:solidFill>
              </a:defRPr>
            </a:pPr>
            <a:r>
              <a:t>Spin/CP properties</a:t>
            </a:r>
          </a:p>
        </p:txBody>
      </p:sp>
      <p:sp>
        <p:nvSpPr>
          <p:cNvPr id="389" name="QGP jet quenching"/>
          <p:cNvSpPr txBox="1"/>
          <p:nvPr/>
        </p:nvSpPr>
        <p:spPr>
          <a:xfrm>
            <a:off x="2247043" y="3453822"/>
            <a:ext cx="2695828" cy="271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8" tIns="46798" rIns="46798" bIns="46798">
            <a:spAutoFit/>
          </a:bodyPr>
          <a:lstStyle>
            <a:lvl1pPr>
              <a:lnSpc>
                <a:spcPct val="90000"/>
              </a:lnSpc>
              <a:tabLst>
                <a:tab pos="787400" algn="l"/>
                <a:tab pos="1574800" algn="l"/>
                <a:tab pos="2374900" algn="l"/>
                <a:tab pos="3162300" algn="l"/>
                <a:tab pos="3949700" algn="l"/>
                <a:tab pos="4749800" algn="l"/>
                <a:tab pos="5537200" algn="l"/>
                <a:tab pos="6337300" algn="l"/>
                <a:tab pos="7124700" algn="l"/>
                <a:tab pos="7912100" algn="l"/>
                <a:tab pos="8712200" algn="l"/>
                <a:tab pos="9499600" algn="l"/>
                <a:tab pos="10299700" algn="l"/>
                <a:tab pos="11087100" algn="l"/>
                <a:tab pos="11874500" algn="l"/>
                <a:tab pos="12674600" algn="l"/>
                <a:tab pos="13462000" algn="l"/>
                <a:tab pos="14262100" algn="l"/>
                <a:tab pos="15049500" algn="l"/>
                <a:tab pos="15836900" algn="l"/>
              </a:tabLst>
              <a:defRPr sz="1200" b="1">
                <a:solidFill>
                  <a:srgbClr val="011993"/>
                </a:solidFill>
              </a:defRPr>
            </a:lvl1pPr>
          </a:lstStyle>
          <a:p>
            <a:r>
              <a:t>QGP jet quenching</a:t>
            </a:r>
          </a:p>
        </p:txBody>
      </p:sp>
      <p:sp>
        <p:nvSpPr>
          <p:cNvPr id="390" name="Vector-like quarks, FCNC, dark matter, …"/>
          <p:cNvSpPr txBox="1"/>
          <p:nvPr/>
        </p:nvSpPr>
        <p:spPr>
          <a:xfrm>
            <a:off x="7338301" y="2964652"/>
            <a:ext cx="1847634" cy="4314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8" tIns="46798" rIns="46798" bIns="46798">
            <a:spAutoFit/>
          </a:bodyPr>
          <a:lstStyle>
            <a:lvl1pPr>
              <a:lnSpc>
                <a:spcPct val="90000"/>
              </a:lnSpc>
              <a:tabLst>
                <a:tab pos="787400" algn="l"/>
                <a:tab pos="1574800" algn="l"/>
                <a:tab pos="2374900" algn="l"/>
                <a:tab pos="3162300" algn="l"/>
                <a:tab pos="3949700" algn="l"/>
                <a:tab pos="4749800" algn="l"/>
                <a:tab pos="5537200" algn="l"/>
                <a:tab pos="6337300" algn="l"/>
                <a:tab pos="7124700" algn="l"/>
                <a:tab pos="7912100" algn="l"/>
                <a:tab pos="8712200" algn="l"/>
                <a:tab pos="9499600" algn="l"/>
                <a:tab pos="10299700" algn="l"/>
                <a:tab pos="11087100" algn="l"/>
                <a:tab pos="11874500" algn="l"/>
                <a:tab pos="12674600" algn="l"/>
                <a:tab pos="13462000" algn="l"/>
                <a:tab pos="14262100" algn="l"/>
                <a:tab pos="15049500" algn="l"/>
                <a:tab pos="15836900" algn="l"/>
              </a:tabLst>
              <a:defRPr sz="1200" b="1">
                <a:solidFill>
                  <a:srgbClr val="011993"/>
                </a:solidFill>
              </a:defRPr>
            </a:lvl1pPr>
          </a:lstStyle>
          <a:p>
            <a:r>
              <a:t>Vector-like quarks, FCNC, dark matter, …</a:t>
            </a:r>
          </a:p>
        </p:txBody>
      </p:sp>
      <p:sp>
        <p:nvSpPr>
          <p:cNvPr id="391" name="Top properties measurements"/>
          <p:cNvSpPr txBox="1"/>
          <p:nvPr/>
        </p:nvSpPr>
        <p:spPr>
          <a:xfrm>
            <a:off x="7578925" y="209344"/>
            <a:ext cx="2006601" cy="4314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8" tIns="46798" rIns="46798" bIns="46798">
            <a:spAutoFit/>
          </a:bodyPr>
          <a:lstStyle>
            <a:lvl1pPr>
              <a:lnSpc>
                <a:spcPct val="90000"/>
              </a:lnSpc>
              <a:tabLst>
                <a:tab pos="787400" algn="l"/>
                <a:tab pos="1574800" algn="l"/>
                <a:tab pos="2374900" algn="l"/>
                <a:tab pos="3162300" algn="l"/>
                <a:tab pos="3949700" algn="l"/>
                <a:tab pos="4749800" algn="l"/>
                <a:tab pos="5537200" algn="l"/>
                <a:tab pos="6337300" algn="l"/>
                <a:tab pos="7124700" algn="l"/>
                <a:tab pos="7912100" algn="l"/>
                <a:tab pos="8712200" algn="l"/>
                <a:tab pos="9499600" algn="l"/>
                <a:tab pos="10299700" algn="l"/>
                <a:tab pos="11087100" algn="l"/>
                <a:tab pos="11874500" algn="l"/>
                <a:tab pos="12674600" algn="l"/>
                <a:tab pos="13462000" algn="l"/>
                <a:tab pos="14262100" algn="l"/>
                <a:tab pos="15049500" algn="l"/>
                <a:tab pos="15836900" algn="l"/>
              </a:tabLst>
              <a:defRPr sz="1200" b="1">
                <a:solidFill>
                  <a:srgbClr val="011993"/>
                </a:solidFill>
              </a:defRPr>
            </a:lvl1pPr>
          </a:lstStyle>
          <a:p>
            <a:r>
              <a:t>Top properties measurements</a:t>
            </a:r>
          </a:p>
        </p:txBody>
      </p:sp>
      <p:pic>
        <p:nvPicPr>
          <p:cNvPr id="392" name="Image" descr="Image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7151665" y="1254125"/>
            <a:ext cx="1847634" cy="1756393"/>
          </a:xfrm>
          <a:prstGeom prst="rect">
            <a:avLst/>
          </a:prstGeom>
          <a:ln w="12700">
            <a:miter lim="400000"/>
          </a:ln>
        </p:spPr>
      </p:pic>
      <p:sp>
        <p:nvSpPr>
          <p:cNvPr id="393" name="Leading positions in some analysis"/>
          <p:cNvSpPr txBox="1"/>
          <p:nvPr/>
        </p:nvSpPr>
        <p:spPr>
          <a:xfrm>
            <a:off x="7440685" y="3362380"/>
            <a:ext cx="1847634" cy="4314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8" tIns="46798" rIns="46798" bIns="46798">
            <a:spAutoFit/>
          </a:bodyPr>
          <a:lstStyle>
            <a:lvl1pPr>
              <a:lnSpc>
                <a:spcPct val="90000"/>
              </a:lnSpc>
              <a:tabLst>
                <a:tab pos="787400" algn="l"/>
                <a:tab pos="1574800" algn="l"/>
                <a:tab pos="2374900" algn="l"/>
                <a:tab pos="3162300" algn="l"/>
                <a:tab pos="3949700" algn="l"/>
                <a:tab pos="4749800" algn="l"/>
                <a:tab pos="5537200" algn="l"/>
                <a:tab pos="6337300" algn="l"/>
                <a:tab pos="7124700" algn="l"/>
                <a:tab pos="7912100" algn="l"/>
                <a:tab pos="8712200" algn="l"/>
                <a:tab pos="9499600" algn="l"/>
                <a:tab pos="10299700" algn="l"/>
                <a:tab pos="11087100" algn="l"/>
                <a:tab pos="11874500" algn="l"/>
                <a:tab pos="12674600" algn="l"/>
                <a:tab pos="13462000" algn="l"/>
                <a:tab pos="14262100" algn="l"/>
                <a:tab pos="15049500" algn="l"/>
                <a:tab pos="15836900" algn="l"/>
              </a:tabLst>
              <a:defRPr sz="1200" b="1">
                <a:solidFill>
                  <a:srgbClr val="011993"/>
                </a:solidFill>
              </a:defRPr>
            </a:lvl1pPr>
          </a:lstStyle>
          <a:p>
            <a:r>
              <a:t>Leading positions in some analysis</a:t>
            </a:r>
          </a:p>
        </p:txBody>
      </p:sp>
      <p:pic>
        <p:nvPicPr>
          <p:cNvPr id="394" name="IMG_0665.jpeg" descr="IMG_0665.jpeg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4020584" y="3566373"/>
            <a:ext cx="1795790" cy="12819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8701710" y="4608065"/>
            <a:ext cx="266181" cy="31839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/>
          <a:lstStyle>
            <a:lvl1pPr defTabSz="914400">
              <a:lnSpc>
                <a:spcPct val="100000"/>
              </a:lnSpc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t>11</a:t>
            </a:fld>
            <a:endParaRPr/>
          </a:p>
        </p:txBody>
      </p:sp>
      <p:pic>
        <p:nvPicPr>
          <p:cNvPr id="34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84769" y="1172092"/>
            <a:ext cx="1957481" cy="166201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9" name="unknown.png" descr="unknown.png"/>
          <p:cNvPicPr>
            <a:picLocks noChangeAspect="1"/>
          </p:cNvPicPr>
          <p:nvPr/>
        </p:nvPicPr>
        <p:blipFill>
          <a:blip r:embed="rId3">
            <a:extLst/>
          </a:blip>
          <a:srcRect l="12949" t="3732" r="14415" b="19165"/>
          <a:stretch>
            <a:fillRect/>
          </a:stretch>
        </p:blipFill>
        <p:spPr>
          <a:xfrm>
            <a:off x="5102588" y="3783476"/>
            <a:ext cx="1879377" cy="1126952"/>
          </a:xfrm>
          <a:prstGeom prst="rect">
            <a:avLst/>
          </a:prstGeom>
          <a:ln w="12700">
            <a:miter lim="400000"/>
          </a:ln>
        </p:spPr>
      </p:pic>
      <p:sp>
        <p:nvSpPr>
          <p:cNvPr id="350" name="Shape 774"/>
          <p:cNvSpPr txBox="1"/>
          <p:nvPr/>
        </p:nvSpPr>
        <p:spPr>
          <a:xfrm>
            <a:off x="742959" y="282938"/>
            <a:ext cx="7617918" cy="984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/>
          <a:p>
            <a:pPr defTabSz="914400">
              <a:lnSpc>
                <a:spcPct val="100000"/>
              </a:lnSpc>
              <a:defRPr sz="2600" b="1"/>
            </a:pPr>
            <a:r>
              <a:rPr dirty="0"/>
              <a:t>Current Portuguese Contributions</a:t>
            </a:r>
            <a:br>
              <a:rPr dirty="0"/>
            </a:br>
            <a:r>
              <a:rPr dirty="0">
                <a:solidFill>
                  <a:srgbClr val="134D9E"/>
                </a:solidFill>
              </a:rPr>
              <a:t>to </a:t>
            </a:r>
            <a:r>
              <a:rPr dirty="0" smtClean="0">
                <a:solidFill>
                  <a:srgbClr val="134D9E"/>
                </a:solidFill>
              </a:rPr>
              <a:t>ATLAS</a:t>
            </a:r>
            <a:r>
              <a:rPr lang="en-US" dirty="0" smtClean="0">
                <a:solidFill>
                  <a:srgbClr val="134D9E"/>
                </a:solidFill>
              </a:rPr>
              <a:t> </a:t>
            </a:r>
            <a:endParaRPr dirty="0">
              <a:solidFill>
                <a:srgbClr val="134D9E"/>
              </a:solidFill>
            </a:endParaRPr>
          </a:p>
        </p:txBody>
      </p:sp>
      <p:sp>
        <p:nvSpPr>
          <p:cNvPr id="351" name="TileCal…"/>
          <p:cNvSpPr txBox="1"/>
          <p:nvPr/>
        </p:nvSpPr>
        <p:spPr>
          <a:xfrm>
            <a:off x="349110" y="1422923"/>
            <a:ext cx="2275870" cy="769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8" tIns="46798" rIns="46798" bIns="46798">
            <a:spAutoFit/>
          </a:bodyPr>
          <a:lstStyle/>
          <a:p>
            <a:pPr>
              <a:lnSpc>
                <a:spcPct val="90000"/>
              </a:lnSpc>
              <a:tabLst>
                <a:tab pos="787400" algn="l"/>
                <a:tab pos="1574800" algn="l"/>
                <a:tab pos="2374900" algn="l"/>
                <a:tab pos="3162300" algn="l"/>
                <a:tab pos="3949700" algn="l"/>
                <a:tab pos="4749800" algn="l"/>
                <a:tab pos="5537200" algn="l"/>
                <a:tab pos="6337300" algn="l"/>
                <a:tab pos="7124700" algn="l"/>
                <a:tab pos="7912100" algn="l"/>
                <a:tab pos="8712200" algn="l"/>
                <a:tab pos="9499600" algn="l"/>
                <a:tab pos="10299700" algn="l"/>
                <a:tab pos="11087100" algn="l"/>
                <a:tab pos="11874500" algn="l"/>
                <a:tab pos="12674600" algn="l"/>
                <a:tab pos="13462000" algn="l"/>
                <a:tab pos="14262100" algn="l"/>
                <a:tab pos="15049500" algn="l"/>
                <a:tab pos="15836900" algn="l"/>
              </a:tabLst>
              <a:defRPr sz="1600" b="1">
                <a:solidFill>
                  <a:srgbClr val="800000"/>
                </a:solidFill>
              </a:defRPr>
            </a:pPr>
            <a:r>
              <a:t>TileCal</a:t>
            </a:r>
          </a:p>
          <a:p>
            <a:pPr>
              <a:lnSpc>
                <a:spcPct val="90000"/>
              </a:lnSpc>
              <a:tabLst>
                <a:tab pos="787400" algn="l"/>
                <a:tab pos="1574800" algn="l"/>
                <a:tab pos="2374900" algn="l"/>
                <a:tab pos="3162300" algn="l"/>
                <a:tab pos="3949700" algn="l"/>
                <a:tab pos="4749800" algn="l"/>
                <a:tab pos="5537200" algn="l"/>
                <a:tab pos="6337300" algn="l"/>
                <a:tab pos="7124700" algn="l"/>
                <a:tab pos="7912100" algn="l"/>
                <a:tab pos="8712200" algn="l"/>
                <a:tab pos="9499600" algn="l"/>
                <a:tab pos="10299700" algn="l"/>
                <a:tab pos="11087100" algn="l"/>
                <a:tab pos="11874500" algn="l"/>
                <a:tab pos="12674600" algn="l"/>
                <a:tab pos="13462000" algn="l"/>
                <a:tab pos="14262100" algn="l"/>
                <a:tab pos="15049500" algn="l"/>
                <a:tab pos="15836900" algn="l"/>
              </a:tabLst>
              <a:defRPr sz="1600" b="1">
                <a:solidFill>
                  <a:srgbClr val="800000"/>
                </a:solidFill>
              </a:defRPr>
            </a:pPr>
            <a:r>
              <a:t>Calibration,</a:t>
            </a:r>
          </a:p>
          <a:p>
            <a:pPr>
              <a:lnSpc>
                <a:spcPct val="90000"/>
              </a:lnSpc>
              <a:tabLst>
                <a:tab pos="787400" algn="l"/>
                <a:tab pos="1574800" algn="l"/>
                <a:tab pos="2374900" algn="l"/>
                <a:tab pos="3162300" algn="l"/>
                <a:tab pos="3949700" algn="l"/>
                <a:tab pos="4749800" algn="l"/>
                <a:tab pos="5537200" algn="l"/>
                <a:tab pos="6337300" algn="l"/>
                <a:tab pos="7124700" algn="l"/>
                <a:tab pos="7912100" algn="l"/>
                <a:tab pos="8712200" algn="l"/>
                <a:tab pos="9499600" algn="l"/>
                <a:tab pos="10299700" algn="l"/>
                <a:tab pos="11087100" algn="l"/>
                <a:tab pos="11874500" algn="l"/>
                <a:tab pos="12674600" algn="l"/>
                <a:tab pos="13462000" algn="l"/>
                <a:tab pos="14262100" algn="l"/>
                <a:tab pos="15049500" algn="l"/>
                <a:tab pos="15836900" algn="l"/>
              </a:tabLst>
              <a:defRPr sz="1600" b="1">
                <a:solidFill>
                  <a:srgbClr val="800000"/>
                </a:solidFill>
              </a:defRPr>
            </a:pPr>
            <a:r>
              <a:t>DCS</a:t>
            </a:r>
          </a:p>
        </p:txBody>
      </p:sp>
      <p:sp>
        <p:nvSpPr>
          <p:cNvPr id="352" name="Jets HLT"/>
          <p:cNvSpPr txBox="1"/>
          <p:nvPr/>
        </p:nvSpPr>
        <p:spPr>
          <a:xfrm>
            <a:off x="4595078" y="1012993"/>
            <a:ext cx="2275869" cy="334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8" tIns="46798" rIns="46798" bIns="46798">
            <a:spAutoFit/>
          </a:bodyPr>
          <a:lstStyle>
            <a:lvl1pPr>
              <a:lnSpc>
                <a:spcPct val="90000"/>
              </a:lnSpc>
              <a:tabLst>
                <a:tab pos="787400" algn="l"/>
                <a:tab pos="1574800" algn="l"/>
                <a:tab pos="2374900" algn="l"/>
                <a:tab pos="3162300" algn="l"/>
                <a:tab pos="3949700" algn="l"/>
                <a:tab pos="4749800" algn="l"/>
                <a:tab pos="5537200" algn="l"/>
                <a:tab pos="6337300" algn="l"/>
                <a:tab pos="7124700" algn="l"/>
                <a:tab pos="7912100" algn="l"/>
                <a:tab pos="8712200" algn="l"/>
                <a:tab pos="9499600" algn="l"/>
                <a:tab pos="10299700" algn="l"/>
                <a:tab pos="11087100" algn="l"/>
                <a:tab pos="11874500" algn="l"/>
                <a:tab pos="12674600" algn="l"/>
                <a:tab pos="13462000" algn="l"/>
                <a:tab pos="14262100" algn="l"/>
                <a:tab pos="15049500" algn="l"/>
                <a:tab pos="15836900" algn="l"/>
              </a:tabLst>
              <a:defRPr sz="1600" b="1">
                <a:solidFill>
                  <a:srgbClr val="800000"/>
                </a:solidFill>
              </a:defRPr>
            </a:lvl1pPr>
          </a:lstStyle>
          <a:p>
            <a:r>
              <a:t>Jets HLT</a:t>
            </a:r>
          </a:p>
        </p:txBody>
      </p:sp>
      <p:sp>
        <p:nvSpPr>
          <p:cNvPr id="353" name="ATLAS Roman Pot DCS and HLT"/>
          <p:cNvSpPr txBox="1"/>
          <p:nvPr/>
        </p:nvSpPr>
        <p:spPr>
          <a:xfrm>
            <a:off x="6446056" y="547055"/>
            <a:ext cx="2716521" cy="5520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8" tIns="46798" rIns="46798" bIns="46798">
            <a:spAutoFit/>
          </a:bodyPr>
          <a:lstStyle>
            <a:lvl1pPr>
              <a:lnSpc>
                <a:spcPct val="90000"/>
              </a:lnSpc>
              <a:tabLst>
                <a:tab pos="787400" algn="l"/>
                <a:tab pos="1574800" algn="l"/>
                <a:tab pos="2374900" algn="l"/>
                <a:tab pos="3162300" algn="l"/>
                <a:tab pos="3949700" algn="l"/>
                <a:tab pos="4749800" algn="l"/>
                <a:tab pos="5537200" algn="l"/>
                <a:tab pos="6337300" algn="l"/>
                <a:tab pos="7124700" algn="l"/>
                <a:tab pos="7912100" algn="l"/>
                <a:tab pos="8712200" algn="l"/>
                <a:tab pos="9499600" algn="l"/>
                <a:tab pos="10299700" algn="l"/>
                <a:tab pos="11087100" algn="l"/>
                <a:tab pos="11874500" algn="l"/>
                <a:tab pos="12674600" algn="l"/>
                <a:tab pos="13462000" algn="l"/>
                <a:tab pos="14262100" algn="l"/>
                <a:tab pos="15049500" algn="l"/>
                <a:tab pos="15836900" algn="l"/>
              </a:tabLst>
              <a:defRPr sz="1600" b="1">
                <a:solidFill>
                  <a:srgbClr val="800000"/>
                </a:solidFill>
              </a:defRPr>
            </a:lvl1pPr>
          </a:lstStyle>
          <a:p>
            <a:r>
              <a:t>ATLAS Roman Pot DCS and HLT</a:t>
            </a:r>
          </a:p>
        </p:txBody>
      </p:sp>
      <p:pic>
        <p:nvPicPr>
          <p:cNvPr id="354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95078" y="1408707"/>
            <a:ext cx="2275870" cy="160480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355" name="TileCal Upgrade…"/>
          <p:cNvSpPr txBox="1"/>
          <p:nvPr/>
        </p:nvSpPr>
        <p:spPr>
          <a:xfrm>
            <a:off x="2095444" y="2919794"/>
            <a:ext cx="3662531" cy="552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8" tIns="46798" rIns="46798" bIns="46798">
            <a:spAutoFit/>
          </a:bodyPr>
          <a:lstStyle/>
          <a:p>
            <a:pPr>
              <a:lnSpc>
                <a:spcPct val="90000"/>
              </a:lnSpc>
              <a:tabLst>
                <a:tab pos="787400" algn="l"/>
                <a:tab pos="1574800" algn="l"/>
                <a:tab pos="2374900" algn="l"/>
                <a:tab pos="3162300" algn="l"/>
                <a:tab pos="3949700" algn="l"/>
                <a:tab pos="4749800" algn="l"/>
                <a:tab pos="5537200" algn="l"/>
                <a:tab pos="6337300" algn="l"/>
                <a:tab pos="7124700" algn="l"/>
                <a:tab pos="7912100" algn="l"/>
                <a:tab pos="8712200" algn="l"/>
                <a:tab pos="9499600" algn="l"/>
                <a:tab pos="10299700" algn="l"/>
                <a:tab pos="11087100" algn="l"/>
                <a:tab pos="11874500" algn="l"/>
                <a:tab pos="12674600" algn="l"/>
                <a:tab pos="13462000" algn="l"/>
                <a:tab pos="14262100" algn="l"/>
                <a:tab pos="15049500" algn="l"/>
                <a:tab pos="15836900" algn="l"/>
              </a:tabLst>
              <a:defRPr sz="1600" b="1">
                <a:solidFill>
                  <a:srgbClr val="800000"/>
                </a:solidFill>
              </a:defRPr>
            </a:pPr>
            <a:r>
              <a:t>TileCal Upgrade</a:t>
            </a:r>
          </a:p>
          <a:p>
            <a:pPr>
              <a:lnSpc>
                <a:spcPct val="90000"/>
              </a:lnSpc>
              <a:tabLst>
                <a:tab pos="787400" algn="l"/>
                <a:tab pos="1574800" algn="l"/>
                <a:tab pos="2374900" algn="l"/>
                <a:tab pos="3162300" algn="l"/>
                <a:tab pos="3949700" algn="l"/>
                <a:tab pos="4749800" algn="l"/>
                <a:tab pos="5537200" algn="l"/>
                <a:tab pos="6337300" algn="l"/>
                <a:tab pos="7124700" algn="l"/>
                <a:tab pos="7912100" algn="l"/>
                <a:tab pos="8712200" algn="l"/>
                <a:tab pos="9499600" algn="l"/>
                <a:tab pos="10299700" algn="l"/>
                <a:tab pos="11087100" algn="l"/>
                <a:tab pos="11874500" algn="l"/>
                <a:tab pos="12674600" algn="l"/>
                <a:tab pos="13462000" algn="l"/>
                <a:tab pos="14262100" algn="l"/>
                <a:tab pos="15049500" algn="l"/>
                <a:tab pos="15836900" algn="l"/>
              </a:tabLst>
              <a:defRPr sz="1600" b="1">
                <a:solidFill>
                  <a:srgbClr val="800000"/>
                </a:solidFill>
              </a:defRPr>
            </a:pPr>
            <a:r>
              <a:t>HV distribution system</a:t>
            </a:r>
          </a:p>
        </p:txBody>
      </p:sp>
      <p:pic>
        <p:nvPicPr>
          <p:cNvPr id="356" name="image.jpeg" descr="image.jpeg"/>
          <p:cNvPicPr>
            <a:picLocks noChangeAspect="1"/>
          </p:cNvPicPr>
          <p:nvPr/>
        </p:nvPicPr>
        <p:blipFill>
          <a:blip r:embed="rId5">
            <a:extLst/>
          </a:blip>
          <a:srcRect t="6827"/>
          <a:stretch>
            <a:fillRect/>
          </a:stretch>
        </p:blipFill>
        <p:spPr>
          <a:xfrm>
            <a:off x="2001894" y="3440264"/>
            <a:ext cx="2978914" cy="1546876"/>
          </a:xfrm>
          <a:prstGeom prst="rect">
            <a:avLst/>
          </a:prstGeom>
          <a:ln w="12700">
            <a:miter lim="400000"/>
          </a:ln>
        </p:spPr>
      </p:pic>
      <p:sp>
        <p:nvSpPr>
          <p:cNvPr id="357" name="Trigger Upgrade: HTT…"/>
          <p:cNvSpPr txBox="1"/>
          <p:nvPr/>
        </p:nvSpPr>
        <p:spPr>
          <a:xfrm>
            <a:off x="4909889" y="3074322"/>
            <a:ext cx="2745786" cy="769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8" tIns="46798" rIns="46798" bIns="46798">
            <a:spAutoFit/>
          </a:bodyPr>
          <a:lstStyle/>
          <a:p>
            <a:pPr>
              <a:lnSpc>
                <a:spcPct val="90000"/>
              </a:lnSpc>
              <a:tabLst>
                <a:tab pos="787400" algn="l"/>
                <a:tab pos="1574800" algn="l"/>
                <a:tab pos="2374900" algn="l"/>
                <a:tab pos="3162300" algn="l"/>
                <a:tab pos="3949700" algn="l"/>
                <a:tab pos="4749800" algn="l"/>
                <a:tab pos="5537200" algn="l"/>
                <a:tab pos="6337300" algn="l"/>
                <a:tab pos="7124700" algn="l"/>
                <a:tab pos="7912100" algn="l"/>
                <a:tab pos="8712200" algn="l"/>
                <a:tab pos="9499600" algn="l"/>
                <a:tab pos="10299700" algn="l"/>
                <a:tab pos="11087100" algn="l"/>
                <a:tab pos="11874500" algn="l"/>
                <a:tab pos="12674600" algn="l"/>
                <a:tab pos="13462000" algn="l"/>
                <a:tab pos="14262100" algn="l"/>
                <a:tab pos="15049500" algn="l"/>
                <a:tab pos="15836900" algn="l"/>
              </a:tabLst>
              <a:defRPr sz="1600" b="1">
                <a:solidFill>
                  <a:srgbClr val="800000"/>
                </a:solidFill>
              </a:defRPr>
            </a:pPr>
            <a:r>
              <a:t>Trigger Upgrade: HTT</a:t>
            </a:r>
          </a:p>
          <a:p>
            <a:pPr>
              <a:lnSpc>
                <a:spcPct val="90000"/>
              </a:lnSpc>
              <a:tabLst>
                <a:tab pos="787400" algn="l"/>
                <a:tab pos="1574800" algn="l"/>
                <a:tab pos="2374900" algn="l"/>
                <a:tab pos="3162300" algn="l"/>
                <a:tab pos="3949700" algn="l"/>
                <a:tab pos="4749800" algn="l"/>
                <a:tab pos="5537200" algn="l"/>
                <a:tab pos="6337300" algn="l"/>
                <a:tab pos="7124700" algn="l"/>
                <a:tab pos="7912100" algn="l"/>
                <a:tab pos="8712200" algn="l"/>
                <a:tab pos="9499600" algn="l"/>
                <a:tab pos="10299700" algn="l"/>
                <a:tab pos="11087100" algn="l"/>
                <a:tab pos="11874500" algn="l"/>
                <a:tab pos="12674600" algn="l"/>
                <a:tab pos="13462000" algn="l"/>
                <a:tab pos="14262100" algn="l"/>
                <a:tab pos="15049500" algn="l"/>
                <a:tab pos="15836900" algn="l"/>
              </a:tabLst>
              <a:defRPr sz="1600" b="1">
                <a:solidFill>
                  <a:srgbClr val="800000"/>
                </a:solidFill>
              </a:defRPr>
            </a:pPr>
            <a:r>
              <a:t>DCS, simulation, mezzanine production</a:t>
            </a:r>
          </a:p>
        </p:txBody>
      </p:sp>
      <p:sp>
        <p:nvSpPr>
          <p:cNvPr id="358" name="Distributed computing"/>
          <p:cNvSpPr txBox="1"/>
          <p:nvPr/>
        </p:nvSpPr>
        <p:spPr>
          <a:xfrm>
            <a:off x="2205388" y="1331709"/>
            <a:ext cx="2275870" cy="334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8" tIns="46798" rIns="46798" bIns="46798">
            <a:spAutoFit/>
          </a:bodyPr>
          <a:lstStyle>
            <a:lvl1pPr>
              <a:lnSpc>
                <a:spcPct val="90000"/>
              </a:lnSpc>
              <a:tabLst>
                <a:tab pos="787400" algn="l"/>
                <a:tab pos="1574800" algn="l"/>
                <a:tab pos="2374900" algn="l"/>
                <a:tab pos="3162300" algn="l"/>
                <a:tab pos="3949700" algn="l"/>
                <a:tab pos="4749800" algn="l"/>
                <a:tab pos="5537200" algn="l"/>
                <a:tab pos="6337300" algn="l"/>
                <a:tab pos="7124700" algn="l"/>
                <a:tab pos="7912100" algn="l"/>
                <a:tab pos="8712200" algn="l"/>
                <a:tab pos="9499600" algn="l"/>
                <a:tab pos="10299700" algn="l"/>
                <a:tab pos="11087100" algn="l"/>
                <a:tab pos="11874500" algn="l"/>
                <a:tab pos="12674600" algn="l"/>
                <a:tab pos="13462000" algn="l"/>
                <a:tab pos="14262100" algn="l"/>
                <a:tab pos="15049500" algn="l"/>
                <a:tab pos="15836900" algn="l"/>
              </a:tabLst>
              <a:defRPr sz="1600" b="1">
                <a:solidFill>
                  <a:srgbClr val="800000"/>
                </a:solidFill>
              </a:defRPr>
            </a:lvl1pPr>
          </a:lstStyle>
          <a:p>
            <a:r>
              <a:t>Distributed computing</a:t>
            </a:r>
          </a:p>
        </p:txBody>
      </p:sp>
      <p:pic>
        <p:nvPicPr>
          <p:cNvPr id="359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426187" y="1656516"/>
            <a:ext cx="1707086" cy="951667"/>
          </a:xfrm>
          <a:prstGeom prst="rect">
            <a:avLst/>
          </a:prstGeom>
          <a:ln w="12700">
            <a:miter lim="400000"/>
          </a:ln>
        </p:spPr>
      </p:pic>
      <p:sp>
        <p:nvSpPr>
          <p:cNvPr id="360" name="Leading TileCal DCS"/>
          <p:cNvSpPr txBox="1"/>
          <p:nvPr/>
        </p:nvSpPr>
        <p:spPr>
          <a:xfrm>
            <a:off x="126377" y="3977003"/>
            <a:ext cx="1848068" cy="307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914400">
              <a:lnSpc>
                <a:spcPct val="100000"/>
              </a:lnSpc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b="1" dirty="0"/>
              <a:t>Leading TileCal DCS</a:t>
            </a:r>
          </a:p>
        </p:txBody>
      </p:sp>
      <p:sp>
        <p:nvSpPr>
          <p:cNvPr id="361" name="Co-leading ARP DCS"/>
          <p:cNvSpPr txBox="1"/>
          <p:nvPr/>
        </p:nvSpPr>
        <p:spPr>
          <a:xfrm>
            <a:off x="7007738" y="2871749"/>
            <a:ext cx="1877786" cy="307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914400">
              <a:lnSpc>
                <a:spcPct val="100000"/>
              </a:lnSpc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b="1" dirty="0"/>
              <a:t>Co-leading ARP DCS</a:t>
            </a:r>
          </a:p>
        </p:txBody>
      </p:sp>
      <p:sp>
        <p:nvSpPr>
          <p:cNvPr id="362" name="Iberian Cloud Coordination"/>
          <p:cNvSpPr txBox="1"/>
          <p:nvPr/>
        </p:nvSpPr>
        <p:spPr>
          <a:xfrm>
            <a:off x="2263432" y="2619577"/>
            <a:ext cx="2406226" cy="307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914400">
              <a:lnSpc>
                <a:spcPct val="100000"/>
              </a:lnSpc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b="1" dirty="0"/>
              <a:t>Iberian Cloud Coordination</a:t>
            </a:r>
          </a:p>
        </p:txBody>
      </p:sp>
      <p:pic>
        <p:nvPicPr>
          <p:cNvPr id="363" name="IMG_0663.jpeg" descr="IMG_0663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03869" y="2154551"/>
            <a:ext cx="1798978" cy="1607597"/>
          </a:xfrm>
          <a:prstGeom prst="rect">
            <a:avLst/>
          </a:prstGeom>
          <a:ln w="12700">
            <a:miter lim="400000"/>
          </a:ln>
        </p:spPr>
      </p:pic>
      <p:sp>
        <p:nvSpPr>
          <p:cNvPr id="364" name="HGTD…"/>
          <p:cNvSpPr txBox="1"/>
          <p:nvPr/>
        </p:nvSpPr>
        <p:spPr>
          <a:xfrm>
            <a:off x="7362084" y="3182907"/>
            <a:ext cx="2044714" cy="552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8" tIns="46798" rIns="46798" bIns="46798">
            <a:spAutoFit/>
          </a:bodyPr>
          <a:lstStyle/>
          <a:p>
            <a:pPr>
              <a:lnSpc>
                <a:spcPct val="90000"/>
              </a:lnSpc>
              <a:tabLst>
                <a:tab pos="787400" algn="l"/>
                <a:tab pos="1574800" algn="l"/>
                <a:tab pos="2374900" algn="l"/>
                <a:tab pos="3162300" algn="l"/>
                <a:tab pos="3949700" algn="l"/>
                <a:tab pos="4749800" algn="l"/>
                <a:tab pos="5537200" algn="l"/>
                <a:tab pos="6337300" algn="l"/>
                <a:tab pos="7124700" algn="l"/>
                <a:tab pos="7912100" algn="l"/>
                <a:tab pos="8712200" algn="l"/>
                <a:tab pos="9499600" algn="l"/>
                <a:tab pos="10299700" algn="l"/>
                <a:tab pos="11087100" algn="l"/>
                <a:tab pos="11874500" algn="l"/>
                <a:tab pos="12674600" algn="l"/>
                <a:tab pos="13462000" algn="l"/>
                <a:tab pos="14262100" algn="l"/>
                <a:tab pos="15049500" algn="l"/>
                <a:tab pos="15836900" algn="l"/>
              </a:tabLst>
              <a:defRPr sz="1600" b="1">
                <a:solidFill>
                  <a:srgbClr val="800000"/>
                </a:solidFill>
              </a:defRPr>
            </a:pPr>
            <a:r>
              <a:rPr dirty="0"/>
              <a:t>HGTD </a:t>
            </a:r>
          </a:p>
          <a:p>
            <a:pPr>
              <a:lnSpc>
                <a:spcPct val="90000"/>
              </a:lnSpc>
              <a:tabLst>
                <a:tab pos="787400" algn="l"/>
                <a:tab pos="1574800" algn="l"/>
                <a:tab pos="2374900" algn="l"/>
                <a:tab pos="3162300" algn="l"/>
                <a:tab pos="3949700" algn="l"/>
                <a:tab pos="4749800" algn="l"/>
                <a:tab pos="5537200" algn="l"/>
                <a:tab pos="6337300" algn="l"/>
                <a:tab pos="7124700" algn="l"/>
                <a:tab pos="7912100" algn="l"/>
                <a:tab pos="8712200" algn="l"/>
                <a:tab pos="9499600" algn="l"/>
                <a:tab pos="10299700" algn="l"/>
                <a:tab pos="11087100" algn="l"/>
                <a:tab pos="11874500" algn="l"/>
                <a:tab pos="12674600" algn="l"/>
                <a:tab pos="13462000" algn="l"/>
                <a:tab pos="14262100" algn="l"/>
                <a:tab pos="15049500" algn="l"/>
                <a:tab pos="15836900" algn="l"/>
              </a:tabLst>
              <a:defRPr sz="1600" b="1">
                <a:solidFill>
                  <a:srgbClr val="800000"/>
                </a:solidFill>
              </a:defRPr>
            </a:pPr>
            <a:r>
              <a:rPr dirty="0"/>
              <a:t>HV patch panels</a:t>
            </a:r>
          </a:p>
        </p:txBody>
      </p:sp>
      <p:pic>
        <p:nvPicPr>
          <p:cNvPr id="365" name="IMG_0683.jpeg" descr="IMG_0683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424573" y="3783450"/>
            <a:ext cx="1394057" cy="86064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5183198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8701710" y="4701995"/>
            <a:ext cx="266181" cy="31839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/>
          <a:lstStyle>
            <a:lvl1pPr defTabSz="914400">
              <a:lnSpc>
                <a:spcPct val="100000"/>
              </a:lnSpc>
              <a:defRPr sz="10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2</a:t>
            </a:fld>
            <a:endParaRPr/>
          </a:p>
        </p:txBody>
      </p:sp>
      <p:sp>
        <p:nvSpPr>
          <p:cNvPr id="307" name="Portuguese ATLAS Team"/>
          <p:cNvSpPr txBox="1">
            <a:spLocks noGrp="1"/>
          </p:cNvSpPr>
          <p:nvPr>
            <p:ph type="title"/>
          </p:nvPr>
        </p:nvSpPr>
        <p:spPr>
          <a:xfrm>
            <a:off x="-7750" y="3293241"/>
            <a:ext cx="9159500" cy="1432763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</a:lstStyle>
          <a:p>
            <a:r>
              <a:rPr dirty="0"/>
              <a:t>Portuguese ATLAS Team</a:t>
            </a:r>
          </a:p>
        </p:txBody>
      </p:sp>
      <p:pic>
        <p:nvPicPr>
          <p:cNvPr id="308" name="Image" descr="Image"/>
          <p:cNvPicPr>
            <a:picLocks noChangeAspect="1"/>
          </p:cNvPicPr>
          <p:nvPr/>
        </p:nvPicPr>
        <p:blipFill rotWithShape="1">
          <a:blip r:embed="rId3">
            <a:extLst/>
          </a:blip>
          <a:srcRect t="12313" r="959" b="19463"/>
          <a:stretch/>
        </p:blipFill>
        <p:spPr>
          <a:xfrm>
            <a:off x="-97234" y="20326"/>
            <a:ext cx="9248984" cy="305402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rcRect b="9738"/>
          <a:stretch>
            <a:fillRect/>
          </a:stretch>
        </p:blipFill>
        <p:spPr>
          <a:xfrm>
            <a:off x="7285084" y="2781881"/>
            <a:ext cx="477169" cy="61717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image.png" descr="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35780" y="2787186"/>
            <a:ext cx="512127" cy="59254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" name="image.png" descr="image.png"/>
          <p:cNvPicPr>
            <a:picLocks noChangeAspect="1"/>
          </p:cNvPicPr>
          <p:nvPr/>
        </p:nvPicPr>
        <p:blipFill>
          <a:blip r:embed="rId6">
            <a:extLst/>
          </a:blip>
          <a:srcRect l="5174" r="5174" b="10227"/>
          <a:stretch>
            <a:fillRect/>
          </a:stretch>
        </p:blipFill>
        <p:spPr>
          <a:xfrm>
            <a:off x="600091" y="2788245"/>
            <a:ext cx="437188" cy="60339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" name="image.png" descr="image.png"/>
          <p:cNvPicPr>
            <a:picLocks noChangeAspect="1"/>
          </p:cNvPicPr>
          <p:nvPr/>
        </p:nvPicPr>
        <p:blipFill>
          <a:blip r:embed="rId7">
            <a:extLst/>
          </a:blip>
          <a:srcRect l="10746" r="10746" b="20483"/>
          <a:stretch>
            <a:fillRect/>
          </a:stretch>
        </p:blipFill>
        <p:spPr>
          <a:xfrm>
            <a:off x="2302842" y="2787548"/>
            <a:ext cx="421873" cy="592543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605161" y="2782442"/>
            <a:ext cx="514223" cy="617068"/>
          </a:xfrm>
          <a:prstGeom prst="rect">
            <a:avLst/>
          </a:prstGeom>
          <a:ln w="12700">
            <a:miter lim="400000"/>
          </a:ln>
        </p:spPr>
      </p:pic>
      <p:pic>
        <p:nvPicPr>
          <p:cNvPr id="314" name="image.png" descr="image.png"/>
          <p:cNvPicPr>
            <a:picLocks noChangeAspect="1"/>
          </p:cNvPicPr>
          <p:nvPr/>
        </p:nvPicPr>
        <p:blipFill>
          <a:blip r:embed="rId9">
            <a:extLst/>
          </a:blip>
          <a:srcRect l="9884" r="9884"/>
          <a:stretch>
            <a:fillRect/>
          </a:stretch>
        </p:blipFill>
        <p:spPr>
          <a:xfrm>
            <a:off x="1742884" y="2779208"/>
            <a:ext cx="473241" cy="612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031039" y="2797043"/>
            <a:ext cx="445959" cy="60318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Image" descr="Image"/>
          <p:cNvPicPr>
            <a:picLocks noChangeAspect="1"/>
          </p:cNvPicPr>
          <p:nvPr/>
        </p:nvPicPr>
        <p:blipFill>
          <a:blip r:embed="rId11">
            <a:extLst/>
          </a:blip>
          <a:srcRect l="1277" t="1277" r="1277" b="12367"/>
          <a:stretch>
            <a:fillRect/>
          </a:stretch>
        </p:blipFill>
        <p:spPr>
          <a:xfrm>
            <a:off x="3429551" y="2782929"/>
            <a:ext cx="522769" cy="61953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" name="Image" descr="Image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4710093" y="2803024"/>
            <a:ext cx="520228" cy="60803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" name="Image" descr="Image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5340247" y="2794474"/>
            <a:ext cx="578311" cy="59583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9" name="Image" descr="Image"/>
          <p:cNvPicPr>
            <a:picLocks noChangeAspect="1"/>
          </p:cNvPicPr>
          <p:nvPr/>
        </p:nvPicPr>
        <p:blipFill>
          <a:blip r:embed="rId14">
            <a:extLst/>
          </a:blip>
          <a:srcRect l="6750" t="16972" r="17817" b="16972"/>
          <a:stretch>
            <a:fillRect/>
          </a:stretch>
        </p:blipFill>
        <p:spPr>
          <a:xfrm>
            <a:off x="7906710" y="2774810"/>
            <a:ext cx="600509" cy="622552"/>
          </a:xfrm>
          <a:prstGeom prst="rect">
            <a:avLst/>
          </a:prstGeom>
          <a:ln w="12700">
            <a:miter lim="400000"/>
          </a:ln>
        </p:spPr>
      </p:pic>
      <p:pic>
        <p:nvPicPr>
          <p:cNvPr id="320" name="Image" descr="Image"/>
          <p:cNvPicPr>
            <a:picLocks noChangeAspect="1"/>
          </p:cNvPicPr>
          <p:nvPr/>
        </p:nvPicPr>
        <p:blipFill>
          <a:blip r:embed="rId15">
            <a:extLst/>
          </a:blip>
          <a:srcRect l="10870" t="4944" r="10870" b="17644"/>
          <a:stretch>
            <a:fillRect/>
          </a:stretch>
        </p:blipFill>
        <p:spPr>
          <a:xfrm>
            <a:off x="4049679" y="2792200"/>
            <a:ext cx="543024" cy="608031"/>
          </a:xfrm>
          <a:prstGeom prst="rect">
            <a:avLst/>
          </a:prstGeom>
          <a:ln w="12700">
            <a:miter lim="400000"/>
          </a:ln>
        </p:spPr>
      </p:pic>
      <p:sp>
        <p:nvSpPr>
          <p:cNvPr id="321" name="National group:…"/>
          <p:cNvSpPr txBox="1"/>
          <p:nvPr/>
        </p:nvSpPr>
        <p:spPr>
          <a:xfrm>
            <a:off x="368696" y="3583528"/>
            <a:ext cx="7538681" cy="10239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4999" tIns="44999" rIns="44999" bIns="44999">
            <a:spAutoFit/>
          </a:bodyPr>
          <a:lstStyle/>
          <a:p>
            <a:pPr>
              <a:lnSpc>
                <a:spcPct val="113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b="1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dirty="0">
                <a:latin typeface="Arial"/>
                <a:cs typeface="Arial"/>
              </a:rPr>
              <a:t>National group</a:t>
            </a:r>
            <a:r>
              <a:rPr dirty="0" smtClean="0">
                <a:latin typeface="Arial"/>
                <a:cs typeface="Arial"/>
              </a:rPr>
              <a:t>:</a:t>
            </a:r>
            <a:endParaRPr lang="en-US" dirty="0" smtClean="0">
              <a:latin typeface="Arial"/>
              <a:cs typeface="Arial"/>
            </a:endParaRPr>
          </a:p>
          <a:p>
            <a:pPr>
              <a:lnSpc>
                <a:spcPct val="113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b="1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pPr>
            <a:r>
              <a:rPr dirty="0" smtClean="0">
                <a:latin typeface="Arial"/>
                <a:cs typeface="Arial"/>
              </a:rPr>
              <a:t>LIP </a:t>
            </a:r>
            <a:r>
              <a:rPr dirty="0">
                <a:latin typeface="Arial"/>
                <a:cs typeface="Arial"/>
              </a:rPr>
              <a:t>(Lisbon, Coimbra, Minho), </a:t>
            </a:r>
            <a:r>
              <a:rPr lang="en-US" dirty="0" smtClean="0">
                <a:latin typeface="Arial"/>
                <a:cs typeface="Arial"/>
              </a:rPr>
              <a:t>IST, </a:t>
            </a:r>
            <a:r>
              <a:rPr dirty="0" smtClean="0">
                <a:latin typeface="Arial"/>
                <a:cs typeface="Arial"/>
              </a:rPr>
              <a:t>FCUL</a:t>
            </a:r>
            <a:r>
              <a:rPr dirty="0">
                <a:latin typeface="Arial"/>
                <a:cs typeface="Arial"/>
              </a:rPr>
              <a:t>, FCTUC, U. Minho, </a:t>
            </a:r>
            <a:r>
              <a:rPr dirty="0" smtClean="0">
                <a:latin typeface="Arial"/>
                <a:cs typeface="Arial"/>
              </a:rPr>
              <a:t>CFNUL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dirty="0" smtClean="0">
                <a:latin typeface="Arial"/>
                <a:cs typeface="Arial"/>
              </a:rPr>
              <a:t>CEFITEC</a:t>
            </a:r>
            <a:r>
              <a:rPr dirty="0">
                <a:latin typeface="Arial"/>
                <a:cs typeface="Arial"/>
              </a:rPr>
              <a:t>/UNL, INESC, CFMC, AdI </a:t>
            </a:r>
            <a:r>
              <a:rPr dirty="0" smtClean="0">
                <a:latin typeface="Arial"/>
                <a:cs typeface="Arial"/>
              </a:rPr>
              <a:t>engineer </a:t>
            </a:r>
            <a:r>
              <a:rPr dirty="0">
                <a:latin typeface="Arial"/>
                <a:cs typeface="Arial"/>
              </a:rPr>
              <a:t>training program</a:t>
            </a:r>
          </a:p>
        </p:txBody>
      </p:sp>
      <p:sp>
        <p:nvSpPr>
          <p:cNvPr id="322" name="Rounded Rectangle"/>
          <p:cNvSpPr/>
          <p:nvPr/>
        </p:nvSpPr>
        <p:spPr>
          <a:xfrm>
            <a:off x="8036446" y="3480920"/>
            <a:ext cx="1054010" cy="1617920"/>
          </a:xfrm>
          <a:prstGeom prst="roundRect">
            <a:avLst>
              <a:gd name="adj" fmla="val 19647"/>
            </a:avLst>
          </a:prstGeom>
          <a:solidFill>
            <a:srgbClr val="FFFFFF"/>
          </a:solidFill>
          <a:ln w="25400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Times New Roman"/>
              </a:defRPr>
            </a:pPr>
            <a:endParaRPr/>
          </a:p>
        </p:txBody>
      </p:sp>
      <p:grpSp>
        <p:nvGrpSpPr>
          <p:cNvPr id="327" name="Group"/>
          <p:cNvGrpSpPr/>
          <p:nvPr/>
        </p:nvGrpSpPr>
        <p:grpSpPr>
          <a:xfrm>
            <a:off x="8302294" y="3569878"/>
            <a:ext cx="728491" cy="1440003"/>
            <a:chOff x="0" y="0"/>
            <a:chExt cx="728490" cy="1440002"/>
          </a:xfrm>
        </p:grpSpPr>
        <p:pic>
          <p:nvPicPr>
            <p:cNvPr id="323" name="Image" descr="Image"/>
            <p:cNvPicPr>
              <a:picLocks noChangeAspect="1"/>
            </p:cNvPicPr>
            <p:nvPr/>
          </p:nvPicPr>
          <p:blipFill>
            <a:blip r:embed="rId16">
              <a:extLst/>
            </a:blip>
            <a:srcRect l="29448"/>
            <a:stretch>
              <a:fillRect/>
            </a:stretch>
          </p:blipFill>
          <p:spPr>
            <a:xfrm>
              <a:off x="0" y="-1"/>
              <a:ext cx="728491" cy="14400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4" name="Circle"/>
            <p:cNvSpPr/>
            <p:nvPr/>
          </p:nvSpPr>
          <p:spPr>
            <a:xfrm>
              <a:off x="25253" y="896937"/>
              <a:ext cx="55871" cy="55873"/>
            </a:xfrm>
            <a:prstGeom prst="ellipse">
              <a:avLst/>
            </a:prstGeom>
            <a:solidFill>
              <a:srgbClr val="E324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57200">
                <a:lnSpc>
                  <a:spcPct val="100000"/>
                </a:lnSpc>
                <a:defRPr sz="1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25" name="Circle"/>
            <p:cNvSpPr/>
            <p:nvPr/>
          </p:nvSpPr>
          <p:spPr>
            <a:xfrm>
              <a:off x="220771" y="513231"/>
              <a:ext cx="55873" cy="55871"/>
            </a:xfrm>
            <a:prstGeom prst="ellipse">
              <a:avLst/>
            </a:prstGeom>
            <a:solidFill>
              <a:srgbClr val="E324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57200">
                <a:lnSpc>
                  <a:spcPct val="100000"/>
                </a:lnSpc>
                <a:defRPr sz="1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26" name="Circle"/>
            <p:cNvSpPr/>
            <p:nvPr/>
          </p:nvSpPr>
          <p:spPr>
            <a:xfrm>
              <a:off x="260191" y="115097"/>
              <a:ext cx="55871" cy="55873"/>
            </a:xfrm>
            <a:prstGeom prst="ellipse">
              <a:avLst/>
            </a:prstGeom>
            <a:solidFill>
              <a:srgbClr val="E324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 defTabSz="457200">
                <a:lnSpc>
                  <a:spcPct val="100000"/>
                </a:lnSpc>
                <a:defRPr sz="1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328" name="Image" descr="Image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8051410" y="3822070"/>
            <a:ext cx="397913" cy="2817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586624" y="2815290"/>
            <a:ext cx="608031" cy="60803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9"/>
          <a:srcRect l="12519" r="9889"/>
          <a:stretch/>
        </p:blipFill>
        <p:spPr>
          <a:xfrm>
            <a:off x="2861226" y="2786121"/>
            <a:ext cx="459840" cy="5926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0"/>
          <a:srcRect t="6755" r="5552"/>
          <a:stretch/>
        </p:blipFill>
        <p:spPr>
          <a:xfrm>
            <a:off x="38668" y="2800078"/>
            <a:ext cx="453929" cy="59752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8701710" y="4608065"/>
            <a:ext cx="266181" cy="31839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/>
          <a:lstStyle>
            <a:lvl1pPr defTabSz="914400">
              <a:lnSpc>
                <a:spcPct val="100000"/>
              </a:lnSpc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t>3</a:t>
            </a:fld>
            <a:endParaRPr/>
          </a:p>
        </p:txBody>
      </p:sp>
      <p:pic>
        <p:nvPicPr>
          <p:cNvPr id="34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84769" y="1172092"/>
            <a:ext cx="1957481" cy="1662012"/>
          </a:xfrm>
          <a:prstGeom prst="rect">
            <a:avLst/>
          </a:prstGeom>
          <a:ln w="12700">
            <a:miter lim="400000"/>
          </a:ln>
        </p:spPr>
      </p:pic>
      <p:sp>
        <p:nvSpPr>
          <p:cNvPr id="350" name="Shape 774"/>
          <p:cNvSpPr txBox="1"/>
          <p:nvPr/>
        </p:nvSpPr>
        <p:spPr>
          <a:xfrm>
            <a:off x="742959" y="282938"/>
            <a:ext cx="7617918" cy="984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/>
          <a:p>
            <a:pPr defTabSz="914400">
              <a:lnSpc>
                <a:spcPct val="100000"/>
              </a:lnSpc>
              <a:defRPr sz="2600" b="1"/>
            </a:pPr>
            <a:r>
              <a:rPr dirty="0"/>
              <a:t>Current Portuguese Contributions</a:t>
            </a:r>
            <a:br>
              <a:rPr dirty="0"/>
            </a:br>
            <a:r>
              <a:rPr dirty="0">
                <a:solidFill>
                  <a:srgbClr val="134D9E"/>
                </a:solidFill>
              </a:rPr>
              <a:t>to </a:t>
            </a:r>
            <a:r>
              <a:rPr dirty="0" smtClean="0">
                <a:solidFill>
                  <a:srgbClr val="134D9E"/>
                </a:solidFill>
              </a:rPr>
              <a:t>ATLAS</a:t>
            </a:r>
            <a:r>
              <a:rPr lang="en-US" dirty="0" smtClean="0">
                <a:solidFill>
                  <a:srgbClr val="134D9E"/>
                </a:solidFill>
              </a:rPr>
              <a:t> </a:t>
            </a:r>
            <a:endParaRPr dirty="0">
              <a:solidFill>
                <a:srgbClr val="134D9E"/>
              </a:solidFill>
            </a:endParaRPr>
          </a:p>
        </p:txBody>
      </p:sp>
      <p:sp>
        <p:nvSpPr>
          <p:cNvPr id="352" name="Jets HLT"/>
          <p:cNvSpPr txBox="1"/>
          <p:nvPr/>
        </p:nvSpPr>
        <p:spPr>
          <a:xfrm>
            <a:off x="4595078" y="879948"/>
            <a:ext cx="2275869" cy="334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8" tIns="46798" rIns="46798" bIns="46798">
            <a:spAutoFit/>
          </a:bodyPr>
          <a:lstStyle>
            <a:lvl1pPr>
              <a:lnSpc>
                <a:spcPct val="90000"/>
              </a:lnSpc>
              <a:tabLst>
                <a:tab pos="787400" algn="l"/>
                <a:tab pos="1574800" algn="l"/>
                <a:tab pos="2374900" algn="l"/>
                <a:tab pos="3162300" algn="l"/>
                <a:tab pos="3949700" algn="l"/>
                <a:tab pos="4749800" algn="l"/>
                <a:tab pos="5537200" algn="l"/>
                <a:tab pos="6337300" algn="l"/>
                <a:tab pos="7124700" algn="l"/>
                <a:tab pos="7912100" algn="l"/>
                <a:tab pos="8712200" algn="l"/>
                <a:tab pos="9499600" algn="l"/>
                <a:tab pos="10299700" algn="l"/>
                <a:tab pos="11087100" algn="l"/>
                <a:tab pos="11874500" algn="l"/>
                <a:tab pos="12674600" algn="l"/>
                <a:tab pos="13462000" algn="l"/>
                <a:tab pos="14262100" algn="l"/>
                <a:tab pos="15049500" algn="l"/>
                <a:tab pos="15836900" algn="l"/>
              </a:tabLst>
              <a:defRPr sz="1600" b="1">
                <a:solidFill>
                  <a:srgbClr val="800000"/>
                </a:solidFill>
              </a:defRPr>
            </a:lvl1pPr>
          </a:lstStyle>
          <a:p>
            <a:r>
              <a:t>Jets HLT</a:t>
            </a:r>
          </a:p>
        </p:txBody>
      </p:sp>
      <p:sp>
        <p:nvSpPr>
          <p:cNvPr id="353" name="ATLAS Roman Pot DCS and HLT"/>
          <p:cNvSpPr txBox="1"/>
          <p:nvPr/>
        </p:nvSpPr>
        <p:spPr>
          <a:xfrm>
            <a:off x="6446056" y="547055"/>
            <a:ext cx="2716521" cy="5520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8" tIns="46798" rIns="46798" bIns="46798">
            <a:spAutoFit/>
          </a:bodyPr>
          <a:lstStyle>
            <a:lvl1pPr>
              <a:lnSpc>
                <a:spcPct val="90000"/>
              </a:lnSpc>
              <a:tabLst>
                <a:tab pos="787400" algn="l"/>
                <a:tab pos="1574800" algn="l"/>
                <a:tab pos="2374900" algn="l"/>
                <a:tab pos="3162300" algn="l"/>
                <a:tab pos="3949700" algn="l"/>
                <a:tab pos="4749800" algn="l"/>
                <a:tab pos="5537200" algn="l"/>
                <a:tab pos="6337300" algn="l"/>
                <a:tab pos="7124700" algn="l"/>
                <a:tab pos="7912100" algn="l"/>
                <a:tab pos="8712200" algn="l"/>
                <a:tab pos="9499600" algn="l"/>
                <a:tab pos="10299700" algn="l"/>
                <a:tab pos="11087100" algn="l"/>
                <a:tab pos="11874500" algn="l"/>
                <a:tab pos="12674600" algn="l"/>
                <a:tab pos="13462000" algn="l"/>
                <a:tab pos="14262100" algn="l"/>
                <a:tab pos="15049500" algn="l"/>
                <a:tab pos="15836900" algn="l"/>
              </a:tabLst>
              <a:defRPr sz="1600" b="1">
                <a:solidFill>
                  <a:srgbClr val="800000"/>
                </a:solidFill>
              </a:defRPr>
            </a:lvl1pPr>
          </a:lstStyle>
          <a:p>
            <a:r>
              <a:t>ATLAS Roman Pot DCS and HLT</a:t>
            </a:r>
          </a:p>
        </p:txBody>
      </p:sp>
      <p:pic>
        <p:nvPicPr>
          <p:cNvPr id="354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60824" y="1275662"/>
            <a:ext cx="2210124" cy="155844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355" name="TileCal Upgrade…"/>
          <p:cNvSpPr txBox="1"/>
          <p:nvPr/>
        </p:nvSpPr>
        <p:spPr>
          <a:xfrm>
            <a:off x="5481469" y="3064934"/>
            <a:ext cx="3662531" cy="552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8" tIns="46798" rIns="46798" bIns="46798">
            <a:spAutoFit/>
          </a:bodyPr>
          <a:lstStyle/>
          <a:p>
            <a:pPr>
              <a:lnSpc>
                <a:spcPct val="90000"/>
              </a:lnSpc>
              <a:tabLst>
                <a:tab pos="787400" algn="l"/>
                <a:tab pos="1574800" algn="l"/>
                <a:tab pos="2374900" algn="l"/>
                <a:tab pos="3162300" algn="l"/>
                <a:tab pos="3949700" algn="l"/>
                <a:tab pos="4749800" algn="l"/>
                <a:tab pos="5537200" algn="l"/>
                <a:tab pos="6337300" algn="l"/>
                <a:tab pos="7124700" algn="l"/>
                <a:tab pos="7912100" algn="l"/>
                <a:tab pos="8712200" algn="l"/>
                <a:tab pos="9499600" algn="l"/>
                <a:tab pos="10299700" algn="l"/>
                <a:tab pos="11087100" algn="l"/>
                <a:tab pos="11874500" algn="l"/>
                <a:tab pos="12674600" algn="l"/>
                <a:tab pos="13462000" algn="l"/>
                <a:tab pos="14262100" algn="l"/>
                <a:tab pos="15049500" algn="l"/>
                <a:tab pos="15836900" algn="l"/>
              </a:tabLst>
              <a:defRPr sz="1600" b="1">
                <a:solidFill>
                  <a:srgbClr val="800000"/>
                </a:solidFill>
              </a:defRPr>
            </a:pPr>
            <a:r>
              <a:t>TileCal Upgrade</a:t>
            </a:r>
          </a:p>
          <a:p>
            <a:pPr>
              <a:lnSpc>
                <a:spcPct val="90000"/>
              </a:lnSpc>
              <a:tabLst>
                <a:tab pos="787400" algn="l"/>
                <a:tab pos="1574800" algn="l"/>
                <a:tab pos="2374900" algn="l"/>
                <a:tab pos="3162300" algn="l"/>
                <a:tab pos="3949700" algn="l"/>
                <a:tab pos="4749800" algn="l"/>
                <a:tab pos="5537200" algn="l"/>
                <a:tab pos="6337300" algn="l"/>
                <a:tab pos="7124700" algn="l"/>
                <a:tab pos="7912100" algn="l"/>
                <a:tab pos="8712200" algn="l"/>
                <a:tab pos="9499600" algn="l"/>
                <a:tab pos="10299700" algn="l"/>
                <a:tab pos="11087100" algn="l"/>
                <a:tab pos="11874500" algn="l"/>
                <a:tab pos="12674600" algn="l"/>
                <a:tab pos="13462000" algn="l"/>
                <a:tab pos="14262100" algn="l"/>
                <a:tab pos="15049500" algn="l"/>
                <a:tab pos="15836900" algn="l"/>
              </a:tabLst>
              <a:defRPr sz="1600" b="1">
                <a:solidFill>
                  <a:srgbClr val="800000"/>
                </a:solidFill>
              </a:defRPr>
            </a:pPr>
            <a:r>
              <a:t>HV distribution system</a:t>
            </a:r>
          </a:p>
        </p:txBody>
      </p:sp>
      <p:pic>
        <p:nvPicPr>
          <p:cNvPr id="356" name="image.jpeg" descr="image.jpeg"/>
          <p:cNvPicPr>
            <a:picLocks noChangeAspect="1"/>
          </p:cNvPicPr>
          <p:nvPr/>
        </p:nvPicPr>
        <p:blipFill>
          <a:blip r:embed="rId4">
            <a:extLst/>
          </a:blip>
          <a:srcRect t="6827"/>
          <a:stretch>
            <a:fillRect/>
          </a:stretch>
        </p:blipFill>
        <p:spPr>
          <a:xfrm>
            <a:off x="5686384" y="3566292"/>
            <a:ext cx="2978914" cy="1546876"/>
          </a:xfrm>
          <a:prstGeom prst="rect">
            <a:avLst/>
          </a:prstGeom>
          <a:ln w="12700">
            <a:miter lim="400000"/>
          </a:ln>
        </p:spPr>
      </p:pic>
      <p:sp>
        <p:nvSpPr>
          <p:cNvPr id="358" name="Distributed computing"/>
          <p:cNvSpPr txBox="1"/>
          <p:nvPr/>
        </p:nvSpPr>
        <p:spPr>
          <a:xfrm>
            <a:off x="2205388" y="1295424"/>
            <a:ext cx="2275870" cy="334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8" tIns="46798" rIns="46798" bIns="46798">
            <a:spAutoFit/>
          </a:bodyPr>
          <a:lstStyle>
            <a:lvl1pPr>
              <a:lnSpc>
                <a:spcPct val="90000"/>
              </a:lnSpc>
              <a:tabLst>
                <a:tab pos="787400" algn="l"/>
                <a:tab pos="1574800" algn="l"/>
                <a:tab pos="2374900" algn="l"/>
                <a:tab pos="3162300" algn="l"/>
                <a:tab pos="3949700" algn="l"/>
                <a:tab pos="4749800" algn="l"/>
                <a:tab pos="5537200" algn="l"/>
                <a:tab pos="6337300" algn="l"/>
                <a:tab pos="7124700" algn="l"/>
                <a:tab pos="7912100" algn="l"/>
                <a:tab pos="8712200" algn="l"/>
                <a:tab pos="9499600" algn="l"/>
                <a:tab pos="10299700" algn="l"/>
                <a:tab pos="11087100" algn="l"/>
                <a:tab pos="11874500" algn="l"/>
                <a:tab pos="12674600" algn="l"/>
                <a:tab pos="13462000" algn="l"/>
                <a:tab pos="14262100" algn="l"/>
                <a:tab pos="15049500" algn="l"/>
                <a:tab pos="15836900" algn="l"/>
              </a:tabLst>
              <a:defRPr sz="1600" b="1">
                <a:solidFill>
                  <a:srgbClr val="800000"/>
                </a:solidFill>
              </a:defRPr>
            </a:lvl1pPr>
          </a:lstStyle>
          <a:p>
            <a:r>
              <a:rPr dirty="0"/>
              <a:t>Distributed computing</a:t>
            </a:r>
          </a:p>
        </p:txBody>
      </p:sp>
      <p:pic>
        <p:nvPicPr>
          <p:cNvPr id="359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426187" y="1656516"/>
            <a:ext cx="1707086" cy="951667"/>
          </a:xfrm>
          <a:prstGeom prst="rect">
            <a:avLst/>
          </a:prstGeom>
          <a:ln w="12700">
            <a:miter lim="400000"/>
          </a:ln>
        </p:spPr>
      </p:pic>
      <p:sp>
        <p:nvSpPr>
          <p:cNvPr id="360" name="Leading TileCal DCS"/>
          <p:cNvSpPr txBox="1"/>
          <p:nvPr/>
        </p:nvSpPr>
        <p:spPr>
          <a:xfrm>
            <a:off x="3581769" y="4772573"/>
            <a:ext cx="1848068" cy="307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914400">
              <a:lnSpc>
                <a:spcPct val="100000"/>
              </a:lnSpc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b="1" dirty="0"/>
              <a:t>Leading TileCal DCS</a:t>
            </a:r>
          </a:p>
        </p:txBody>
      </p:sp>
      <p:sp>
        <p:nvSpPr>
          <p:cNvPr id="361" name="Co-leading ARP DCS"/>
          <p:cNvSpPr txBox="1"/>
          <p:nvPr/>
        </p:nvSpPr>
        <p:spPr>
          <a:xfrm>
            <a:off x="7007738" y="2871749"/>
            <a:ext cx="1877786" cy="307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914400">
              <a:lnSpc>
                <a:spcPct val="100000"/>
              </a:lnSpc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b="1" dirty="0"/>
              <a:t>Co-leading ARP DCS</a:t>
            </a:r>
          </a:p>
        </p:txBody>
      </p:sp>
      <p:sp>
        <p:nvSpPr>
          <p:cNvPr id="362" name="Iberian Cloud Coordination"/>
          <p:cNvSpPr txBox="1"/>
          <p:nvPr/>
        </p:nvSpPr>
        <p:spPr>
          <a:xfrm>
            <a:off x="2263432" y="2619577"/>
            <a:ext cx="2406226" cy="307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914400">
              <a:lnSpc>
                <a:spcPct val="100000"/>
              </a:lnSpc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b="1" dirty="0"/>
              <a:t>Iberian Cloud Coordination</a:t>
            </a:r>
          </a:p>
        </p:txBody>
      </p:sp>
      <p:pic>
        <p:nvPicPr>
          <p:cNvPr id="363" name="IMG_0663.jpeg" descr="IMG_0663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581769" y="3081868"/>
            <a:ext cx="1798978" cy="16075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8902" y="2619577"/>
            <a:ext cx="1223616" cy="11954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IMG_0665.jpeg" descr="IMG_0665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0" y="3954496"/>
            <a:ext cx="1609394" cy="11489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354599" y="2434384"/>
            <a:ext cx="961582" cy="914097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Searches for New Particles &amp; Interactions"/>
          <p:cNvSpPr txBox="1"/>
          <p:nvPr/>
        </p:nvSpPr>
        <p:spPr>
          <a:xfrm>
            <a:off x="118902" y="1366236"/>
            <a:ext cx="2086486" cy="1206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6798" tIns="46798" rIns="46798" bIns="46798">
            <a:spAutoFit/>
          </a:bodyPr>
          <a:lstStyle>
            <a:lvl1pPr>
              <a:lnSpc>
                <a:spcPct val="90000"/>
              </a:lnSpc>
              <a:tabLst>
                <a:tab pos="787400" algn="l"/>
                <a:tab pos="1574800" algn="l"/>
                <a:tab pos="2374900" algn="l"/>
                <a:tab pos="3162300" algn="l"/>
                <a:tab pos="3949700" algn="l"/>
                <a:tab pos="4749800" algn="l"/>
                <a:tab pos="5537200" algn="l"/>
                <a:tab pos="6337300" algn="l"/>
                <a:tab pos="7124700" algn="l"/>
                <a:tab pos="7912100" algn="l"/>
                <a:tab pos="8712200" algn="l"/>
                <a:tab pos="9499600" algn="l"/>
                <a:tab pos="10299700" algn="l"/>
                <a:tab pos="11087100" algn="l"/>
                <a:tab pos="11874500" algn="l"/>
                <a:tab pos="12674600" algn="l"/>
                <a:tab pos="13462000" algn="l"/>
                <a:tab pos="14262100" algn="l"/>
                <a:tab pos="15049500" algn="l"/>
                <a:tab pos="15836900" algn="l"/>
              </a:tabLst>
              <a:defRPr sz="1600" b="1">
                <a:solidFill>
                  <a:srgbClr val="800000"/>
                </a:solidFill>
              </a:defRPr>
            </a:lvl1pPr>
          </a:lstStyle>
          <a:p>
            <a:r>
              <a:rPr lang="en-US" dirty="0" smtClean="0"/>
              <a:t>Physics:</a:t>
            </a:r>
          </a:p>
          <a:p>
            <a:r>
              <a:rPr lang="en-US" dirty="0" smtClean="0"/>
              <a:t>Higgs, Vector-Like Quarks, top, heavy ions, forward physics, Dark Matter</a:t>
            </a:r>
            <a:endParaRPr dirty="0"/>
          </a:p>
        </p:txBody>
      </p:sp>
      <p:pic>
        <p:nvPicPr>
          <p:cNvPr id="22" name="image.png" descr="image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706156" y="3770889"/>
            <a:ext cx="1628774" cy="13094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999368" y="3179522"/>
            <a:ext cx="1220051" cy="9140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effhdgcfaojhpk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4" t="16331" b="16917"/>
          <a:stretch/>
        </p:blipFill>
        <p:spPr>
          <a:xfrm>
            <a:off x="5295383" y="1168913"/>
            <a:ext cx="3791552" cy="19643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HGTD </a:t>
            </a:r>
            <a:r>
              <a:rPr lang="pt-PT" dirty="0" err="1" smtClean="0"/>
              <a:t>Involvement</a:t>
            </a:r>
            <a:r>
              <a:rPr lang="pt-PT" dirty="0" smtClean="0"/>
              <a:t>: HV </a:t>
            </a:r>
            <a:r>
              <a:rPr lang="pt-PT" dirty="0" err="1" smtClean="0"/>
              <a:t>Patch</a:t>
            </a:r>
            <a:r>
              <a:rPr lang="pt-PT" dirty="0" smtClean="0"/>
              <a:t> </a:t>
            </a:r>
            <a:r>
              <a:rPr lang="pt-PT" dirty="0" err="1" smtClean="0"/>
              <a:t>Panels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5268" y="1229388"/>
            <a:ext cx="4712465" cy="2556419"/>
          </a:xfrm>
        </p:spPr>
        <p:txBody>
          <a:bodyPr>
            <a:normAutofit fontScale="92500" lnSpcReduction="10000"/>
          </a:bodyPr>
          <a:lstStyle/>
          <a:p>
            <a:r>
              <a:rPr lang="pt-PT" dirty="0" err="1" smtClean="0">
                <a:solidFill>
                  <a:schemeClr val="tx1"/>
                </a:solidFill>
              </a:rPr>
              <a:t>Producing</a:t>
            </a:r>
            <a:r>
              <a:rPr lang="pt-PT" dirty="0" smtClean="0">
                <a:solidFill>
                  <a:schemeClr val="tx1"/>
                </a:solidFill>
              </a:rPr>
              <a:t> HV </a:t>
            </a:r>
            <a:r>
              <a:rPr lang="pt-PT" dirty="0" err="1" smtClean="0">
                <a:solidFill>
                  <a:schemeClr val="tx1"/>
                </a:solidFill>
              </a:rPr>
              <a:t>patch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panels</a:t>
            </a:r>
            <a:r>
              <a:rPr lang="pt-PT" dirty="0" smtClean="0">
                <a:solidFill>
                  <a:schemeClr val="tx1"/>
                </a:solidFill>
              </a:rPr>
              <a:t> CERN </a:t>
            </a:r>
            <a:r>
              <a:rPr lang="pt-PT" dirty="0" err="1" smtClean="0">
                <a:solidFill>
                  <a:schemeClr val="tx1"/>
                </a:solidFill>
              </a:rPr>
              <a:t>group</a:t>
            </a:r>
            <a:r>
              <a:rPr lang="pt-PT" dirty="0" smtClean="0">
                <a:solidFill>
                  <a:schemeClr val="tx1"/>
                </a:solidFill>
              </a:rPr>
              <a:t>: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pt-PT" sz="1500" dirty="0" smtClean="0">
                <a:solidFill>
                  <a:schemeClr val="tx1"/>
                </a:solidFill>
              </a:rPr>
              <a:t>16 </a:t>
            </a:r>
            <a:r>
              <a:rPr lang="pt-PT" sz="1500" dirty="0" err="1" smtClean="0">
                <a:solidFill>
                  <a:schemeClr val="tx1"/>
                </a:solidFill>
              </a:rPr>
              <a:t>patch</a:t>
            </a:r>
            <a:r>
              <a:rPr lang="pt-PT" sz="1500" dirty="0" smtClean="0">
                <a:solidFill>
                  <a:schemeClr val="tx1"/>
                </a:solidFill>
              </a:rPr>
              <a:t> </a:t>
            </a:r>
            <a:r>
              <a:rPr lang="pt-PT" sz="1500" dirty="0" err="1" smtClean="0">
                <a:solidFill>
                  <a:schemeClr val="tx1"/>
                </a:solidFill>
              </a:rPr>
              <a:t>panel</a:t>
            </a:r>
            <a:r>
              <a:rPr lang="pt-PT" sz="1500" dirty="0" smtClean="0">
                <a:solidFill>
                  <a:schemeClr val="tx1"/>
                </a:solidFill>
              </a:rPr>
              <a:t> boxes </a:t>
            </a:r>
            <a:r>
              <a:rPr lang="pt-PT" sz="1500" dirty="0" err="1" smtClean="0">
                <a:solidFill>
                  <a:schemeClr val="tx1"/>
                </a:solidFill>
              </a:rPr>
              <a:t>located</a:t>
            </a:r>
            <a:r>
              <a:rPr lang="pt-PT" sz="1500" dirty="0" smtClean="0">
                <a:solidFill>
                  <a:schemeClr val="tx1"/>
                </a:solidFill>
              </a:rPr>
              <a:t> </a:t>
            </a:r>
            <a:r>
              <a:rPr lang="pt-PT" sz="1500" dirty="0" err="1" smtClean="0">
                <a:solidFill>
                  <a:schemeClr val="tx1"/>
                </a:solidFill>
              </a:rPr>
              <a:t>around</a:t>
            </a:r>
            <a:r>
              <a:rPr lang="pt-PT" sz="1500" dirty="0" smtClean="0">
                <a:solidFill>
                  <a:schemeClr val="tx1"/>
                </a:solidFill>
              </a:rPr>
              <a:t> </a:t>
            </a:r>
            <a:r>
              <a:rPr lang="pt-PT" sz="1500" dirty="0" err="1" smtClean="0">
                <a:solidFill>
                  <a:schemeClr val="tx1"/>
                </a:solidFill>
              </a:rPr>
              <a:t>the</a:t>
            </a:r>
            <a:r>
              <a:rPr lang="pt-PT" sz="1500" dirty="0" smtClean="0">
                <a:solidFill>
                  <a:schemeClr val="tx1"/>
                </a:solidFill>
              </a:rPr>
              <a:t> </a:t>
            </a:r>
            <a:r>
              <a:rPr lang="pt-PT" sz="1500" dirty="0" err="1" smtClean="0">
                <a:solidFill>
                  <a:schemeClr val="tx1"/>
                </a:solidFill>
              </a:rPr>
              <a:t>calorimeter</a:t>
            </a:r>
            <a:r>
              <a:rPr lang="pt-PT" sz="1500" dirty="0" smtClean="0">
                <a:solidFill>
                  <a:schemeClr val="tx1"/>
                </a:solidFill>
              </a:rPr>
              <a:t> </a:t>
            </a:r>
            <a:r>
              <a:rPr lang="pt-PT" sz="1500" dirty="0" err="1" smtClean="0">
                <a:solidFill>
                  <a:schemeClr val="tx1"/>
                </a:solidFill>
              </a:rPr>
              <a:t>perimeter</a:t>
            </a:r>
            <a:endParaRPr lang="pt-PT" sz="1500" dirty="0">
              <a:solidFill>
                <a:schemeClr val="tx1"/>
              </a:solidFill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pt-PT" sz="1500" dirty="0" err="1">
                <a:solidFill>
                  <a:schemeClr val="tx1"/>
                </a:solidFill>
              </a:rPr>
              <a:t>Routing</a:t>
            </a:r>
            <a:r>
              <a:rPr lang="pt-PT" sz="1500" dirty="0">
                <a:solidFill>
                  <a:schemeClr val="tx1"/>
                </a:solidFill>
              </a:rPr>
              <a:t> </a:t>
            </a:r>
            <a:r>
              <a:rPr lang="pt-PT" sz="1500" dirty="0" err="1">
                <a:solidFill>
                  <a:schemeClr val="tx1"/>
                </a:solidFill>
              </a:rPr>
              <a:t>of</a:t>
            </a:r>
            <a:r>
              <a:rPr lang="pt-PT" sz="1500" dirty="0">
                <a:solidFill>
                  <a:schemeClr val="tx1"/>
                </a:solidFill>
              </a:rPr>
              <a:t> </a:t>
            </a:r>
            <a:r>
              <a:rPr lang="pt-PT" sz="1500" dirty="0" err="1" smtClean="0">
                <a:solidFill>
                  <a:schemeClr val="tx1"/>
                </a:solidFill>
              </a:rPr>
              <a:t>High</a:t>
            </a:r>
            <a:r>
              <a:rPr lang="pt-PT" sz="1500" dirty="0" smtClean="0">
                <a:solidFill>
                  <a:schemeClr val="tx1"/>
                </a:solidFill>
              </a:rPr>
              <a:t> </a:t>
            </a:r>
            <a:r>
              <a:rPr lang="pt-PT" sz="1500" dirty="0" err="1" smtClean="0">
                <a:solidFill>
                  <a:schemeClr val="tx1"/>
                </a:solidFill>
              </a:rPr>
              <a:t>Voltage</a:t>
            </a:r>
            <a:r>
              <a:rPr lang="pt-PT" sz="1500" dirty="0" smtClean="0">
                <a:solidFill>
                  <a:schemeClr val="tx1"/>
                </a:solidFill>
              </a:rPr>
              <a:t> to HGTD detector 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pt-PT" sz="1500" dirty="0" err="1" smtClean="0">
                <a:solidFill>
                  <a:schemeClr val="tx1"/>
                </a:solidFill>
              </a:rPr>
              <a:t>Filtering</a:t>
            </a:r>
            <a:r>
              <a:rPr lang="pt-PT" sz="1500" dirty="0" smtClean="0">
                <a:solidFill>
                  <a:schemeClr val="tx1"/>
                </a:solidFill>
              </a:rPr>
              <a:t> </a:t>
            </a:r>
            <a:r>
              <a:rPr lang="pt-PT" sz="1500" dirty="0" err="1" smtClean="0">
                <a:solidFill>
                  <a:schemeClr val="tx1"/>
                </a:solidFill>
              </a:rPr>
              <a:t>out</a:t>
            </a:r>
            <a:r>
              <a:rPr lang="pt-PT" sz="1500" dirty="0" smtClean="0">
                <a:solidFill>
                  <a:schemeClr val="tx1"/>
                </a:solidFill>
              </a:rPr>
              <a:t> AC </a:t>
            </a:r>
            <a:r>
              <a:rPr lang="pt-PT" sz="1500" dirty="0" err="1" smtClean="0">
                <a:solidFill>
                  <a:schemeClr val="tx1"/>
                </a:solidFill>
              </a:rPr>
              <a:t>noise</a:t>
            </a:r>
            <a:endParaRPr lang="pt-PT" sz="1500" dirty="0">
              <a:solidFill>
                <a:schemeClr val="tx1"/>
              </a:solidFill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pt-PT" sz="1500" dirty="0" err="1" smtClean="0">
                <a:solidFill>
                  <a:schemeClr val="tx1"/>
                </a:solidFill>
              </a:rPr>
              <a:t>Preliminary</a:t>
            </a:r>
            <a:r>
              <a:rPr lang="pt-PT" sz="1500" dirty="0" smtClean="0">
                <a:solidFill>
                  <a:schemeClr val="tx1"/>
                </a:solidFill>
              </a:rPr>
              <a:t> </a:t>
            </a:r>
            <a:r>
              <a:rPr lang="pt-PT" sz="1500" dirty="0" err="1" smtClean="0">
                <a:solidFill>
                  <a:schemeClr val="tx1"/>
                </a:solidFill>
              </a:rPr>
              <a:t>layout</a:t>
            </a:r>
            <a:r>
              <a:rPr lang="pt-PT" sz="1500" dirty="0" smtClean="0">
                <a:solidFill>
                  <a:schemeClr val="tx1"/>
                </a:solidFill>
              </a:rPr>
              <a:t> </a:t>
            </a:r>
            <a:r>
              <a:rPr lang="pt-PT" sz="1500" dirty="0" err="1" smtClean="0">
                <a:solidFill>
                  <a:schemeClr val="tx1"/>
                </a:solidFill>
              </a:rPr>
              <a:t>done</a:t>
            </a:r>
            <a:r>
              <a:rPr lang="pt-PT" sz="1500" dirty="0" smtClean="0">
                <a:solidFill>
                  <a:schemeClr val="tx1"/>
                </a:solidFill>
              </a:rPr>
              <a:t> </a:t>
            </a:r>
            <a:r>
              <a:rPr lang="pt-PT" sz="1500" dirty="0" err="1" smtClean="0">
                <a:solidFill>
                  <a:schemeClr val="tx1"/>
                </a:solidFill>
              </a:rPr>
              <a:t>and</a:t>
            </a:r>
            <a:r>
              <a:rPr lang="pt-PT" sz="1500" dirty="0" smtClean="0">
                <a:solidFill>
                  <a:schemeClr val="tx1"/>
                </a:solidFill>
              </a:rPr>
              <a:t> </a:t>
            </a:r>
            <a:r>
              <a:rPr lang="pt-PT" sz="1500" dirty="0" err="1" smtClean="0">
                <a:solidFill>
                  <a:schemeClr val="tx1"/>
                </a:solidFill>
              </a:rPr>
              <a:t>prototype</a:t>
            </a:r>
            <a:r>
              <a:rPr lang="pt-PT" sz="1500" dirty="0" smtClean="0">
                <a:solidFill>
                  <a:schemeClr val="tx1"/>
                </a:solidFill>
              </a:rPr>
              <a:t> </a:t>
            </a:r>
            <a:r>
              <a:rPr lang="pt-PT" sz="1500" dirty="0" err="1" smtClean="0">
                <a:solidFill>
                  <a:schemeClr val="tx1"/>
                </a:solidFill>
              </a:rPr>
              <a:t>tested</a:t>
            </a:r>
            <a:endParaRPr lang="pt-PT" sz="1500" dirty="0" smtClean="0">
              <a:solidFill>
                <a:schemeClr val="tx1"/>
              </a:solidFill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pt-PT" sz="1500" dirty="0" err="1" smtClean="0">
                <a:solidFill>
                  <a:schemeClr val="tx1"/>
                </a:solidFill>
              </a:rPr>
              <a:t>Contributing</a:t>
            </a:r>
            <a:r>
              <a:rPr lang="pt-PT" sz="1500" dirty="0" smtClean="0">
                <a:solidFill>
                  <a:schemeClr val="tx1"/>
                </a:solidFill>
              </a:rPr>
              <a:t> </a:t>
            </a:r>
            <a:r>
              <a:rPr lang="pt-PT" sz="1500" dirty="0">
                <a:solidFill>
                  <a:schemeClr val="tx1"/>
                </a:solidFill>
              </a:rPr>
              <a:t>to </a:t>
            </a:r>
            <a:r>
              <a:rPr lang="pt-PT" sz="1500" dirty="0" err="1">
                <a:solidFill>
                  <a:schemeClr val="tx1"/>
                </a:solidFill>
              </a:rPr>
              <a:t>Specifications</a:t>
            </a:r>
            <a:r>
              <a:rPr lang="pt-PT" sz="1500" dirty="0">
                <a:solidFill>
                  <a:schemeClr val="tx1"/>
                </a:solidFill>
              </a:rPr>
              <a:t> </a:t>
            </a:r>
            <a:r>
              <a:rPr lang="pt-PT" sz="1500" dirty="0" err="1">
                <a:solidFill>
                  <a:schemeClr val="tx1"/>
                </a:solidFill>
              </a:rPr>
              <a:t>Review</a:t>
            </a:r>
            <a:r>
              <a:rPr lang="pt-PT" sz="1500" dirty="0">
                <a:solidFill>
                  <a:schemeClr val="tx1"/>
                </a:solidFill>
              </a:rPr>
              <a:t> (SPR) </a:t>
            </a:r>
            <a:r>
              <a:rPr lang="pt-PT" sz="1500" dirty="0" err="1" smtClean="0">
                <a:solidFill>
                  <a:schemeClr val="tx1"/>
                </a:solidFill>
              </a:rPr>
              <a:t>document</a:t>
            </a:r>
            <a:endParaRPr lang="pt-PT" sz="1500" dirty="0" smtClean="0">
              <a:solidFill>
                <a:schemeClr val="tx1"/>
              </a:solidFill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pt-PT" sz="1500" dirty="0" smtClean="0">
                <a:solidFill>
                  <a:schemeClr val="tx1"/>
                </a:solidFill>
              </a:rPr>
              <a:t>Ricardo </a:t>
            </a:r>
            <a:r>
              <a:rPr lang="pt-PT" sz="1500" dirty="0" err="1" smtClean="0">
                <a:solidFill>
                  <a:schemeClr val="tx1"/>
                </a:solidFill>
              </a:rPr>
              <a:t>coordinating</a:t>
            </a:r>
            <a:r>
              <a:rPr lang="pt-PT" sz="1500" dirty="0" smtClean="0">
                <a:solidFill>
                  <a:schemeClr val="tx1"/>
                </a:solidFill>
              </a:rPr>
              <a:t> </a:t>
            </a:r>
            <a:r>
              <a:rPr lang="pt-PT" sz="1500" dirty="0" err="1" smtClean="0">
                <a:solidFill>
                  <a:schemeClr val="tx1"/>
                </a:solidFill>
              </a:rPr>
              <a:t>Patch</a:t>
            </a:r>
            <a:r>
              <a:rPr lang="pt-PT" sz="1500" dirty="0" smtClean="0">
                <a:solidFill>
                  <a:schemeClr val="tx1"/>
                </a:solidFill>
              </a:rPr>
              <a:t> </a:t>
            </a:r>
            <a:r>
              <a:rPr lang="pt-PT" sz="1500" dirty="0" err="1" smtClean="0">
                <a:solidFill>
                  <a:schemeClr val="tx1"/>
                </a:solidFill>
              </a:rPr>
              <a:t>Panel</a:t>
            </a:r>
            <a:r>
              <a:rPr lang="pt-PT" sz="1500" dirty="0" err="1">
                <a:solidFill>
                  <a:schemeClr val="tx1"/>
                </a:solidFill>
              </a:rPr>
              <a:t>s</a:t>
            </a:r>
            <a:r>
              <a:rPr lang="pt-PT" sz="1500" dirty="0" smtClean="0">
                <a:solidFill>
                  <a:schemeClr val="tx1"/>
                </a:solidFill>
              </a:rPr>
              <a:t> (L3)</a:t>
            </a:r>
            <a:endParaRPr lang="pt-PT" sz="1500" dirty="0">
              <a:solidFill>
                <a:schemeClr val="tx1"/>
              </a:solidFill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pt-PT" sz="1500" dirty="0" err="1" smtClean="0">
                <a:solidFill>
                  <a:schemeClr val="tx1"/>
                </a:solidFill>
              </a:rPr>
              <a:t>Team</a:t>
            </a:r>
            <a:r>
              <a:rPr lang="pt-PT" sz="1500" dirty="0" smtClean="0">
                <a:solidFill>
                  <a:schemeClr val="tx1"/>
                </a:solidFill>
              </a:rPr>
              <a:t>: 2 </a:t>
            </a:r>
            <a:r>
              <a:rPr lang="pt-PT" sz="1500" dirty="0" err="1" smtClean="0">
                <a:solidFill>
                  <a:schemeClr val="tx1"/>
                </a:solidFill>
              </a:rPr>
              <a:t>engineers</a:t>
            </a:r>
            <a:r>
              <a:rPr lang="pt-PT" sz="1500" dirty="0">
                <a:solidFill>
                  <a:schemeClr val="tx1"/>
                </a:solidFill>
              </a:rPr>
              <a:t>, 1 </a:t>
            </a:r>
            <a:r>
              <a:rPr lang="pt-PT" sz="1500" dirty="0" err="1" smtClean="0">
                <a:solidFill>
                  <a:schemeClr val="tx1"/>
                </a:solidFill>
              </a:rPr>
              <a:t>academic</a:t>
            </a:r>
            <a:endParaRPr lang="pt-PT" sz="1500" dirty="0" smtClean="0">
              <a:solidFill>
                <a:schemeClr val="tx1"/>
              </a:solidFill>
            </a:endParaRPr>
          </a:p>
        </p:txBody>
      </p:sp>
      <p:pic>
        <p:nvPicPr>
          <p:cNvPr id="9" name="Picture 8" descr="board.p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917" b="78194" l="22630" r="85391">
                        <a14:foregroundMark x1="79089" y1="46343" x2="74375" y2="64583"/>
                        <a14:foregroundMark x1="33776" y1="35463" x2="27083" y2="53333"/>
                        <a14:foregroundMark x1="35443" y1="35648" x2="34505" y2="36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79" t="17210" r="21451" b="33555"/>
          <a:stretch/>
        </p:blipFill>
        <p:spPr>
          <a:xfrm>
            <a:off x="4424167" y="2438913"/>
            <a:ext cx="4662768" cy="211483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001211" y="1168913"/>
            <a:ext cx="4085724" cy="3521620"/>
            <a:chOff x="4890157" y="719328"/>
            <a:chExt cx="4085724" cy="352162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90157" y="719328"/>
              <a:ext cx="4085724" cy="352162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5188859" y="876680"/>
              <a:ext cx="766606" cy="269551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/>
          <a:srcRect l="11280" r="10847"/>
          <a:stretch/>
        </p:blipFill>
        <p:spPr>
          <a:xfrm>
            <a:off x="1176236" y="3921475"/>
            <a:ext cx="598894" cy="7690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/>
          <a:srcRect l="12533" r="9097"/>
          <a:stretch/>
        </p:blipFill>
        <p:spPr>
          <a:xfrm>
            <a:off x="2100449" y="3921475"/>
            <a:ext cx="619990" cy="769058"/>
          </a:xfrm>
          <a:prstGeom prst="rect">
            <a:avLst/>
          </a:prstGeom>
        </p:spPr>
      </p:pic>
      <p:pic>
        <p:nvPicPr>
          <p:cNvPr id="13" name="Picture 12" descr="IMG_1480.jp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5" r="6058"/>
          <a:stretch/>
        </p:blipFill>
        <p:spPr>
          <a:xfrm>
            <a:off x="3273030" y="3921475"/>
            <a:ext cx="601446" cy="76905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93335" y="4690533"/>
            <a:ext cx="934194" cy="2662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Luís Lopes</a:t>
            </a:r>
            <a:endParaRPr kumimoji="0" lang="pt-PT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79149" y="4690533"/>
            <a:ext cx="1297121" cy="2662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Orlando Cunha</a:t>
            </a:r>
            <a:endParaRPr kumimoji="0" lang="pt-PT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27787" y="4703727"/>
            <a:ext cx="1540207" cy="2662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Ricardo Gonçalo</a:t>
            </a:r>
            <a:endParaRPr kumimoji="0" lang="pt-PT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01211" y="1149732"/>
            <a:ext cx="4106504" cy="35216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5346270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/>
          <a:lstStyle>
            <a:lvl1pPr defTabSz="914400">
              <a:lnSpc>
                <a:spcPct val="100000"/>
              </a:lnSpc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350" name="Shape 774"/>
          <p:cNvSpPr txBox="1"/>
          <p:nvPr/>
        </p:nvSpPr>
        <p:spPr>
          <a:xfrm>
            <a:off x="742958" y="560018"/>
            <a:ext cx="8308677" cy="584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91423" tIns="91423" rIns="91423" bIns="91423">
            <a:spAutoFit/>
          </a:bodyPr>
          <a:lstStyle/>
          <a:p>
            <a:pPr defTabSz="914400">
              <a:lnSpc>
                <a:spcPct val="100000"/>
              </a:lnSpc>
              <a:defRPr sz="2600" b="1"/>
            </a:pPr>
            <a:r>
              <a:rPr lang="en-US" dirty="0" smtClean="0">
                <a:solidFill>
                  <a:srgbClr val="134D9E"/>
                </a:solidFill>
              </a:rPr>
              <a:t>DCS and Interlocks</a:t>
            </a:r>
            <a:endParaRPr dirty="0">
              <a:solidFill>
                <a:srgbClr val="134D9E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" y="1282095"/>
            <a:ext cx="5294348" cy="2565138"/>
          </a:xfrm>
        </p:spPr>
        <p:txBody>
          <a:bodyPr>
            <a:normAutofit fontScale="92500" lnSpcReduction="10000"/>
          </a:bodyPr>
          <a:lstStyle/>
          <a:p>
            <a:pPr marL="342900" lvl="4" indent="-342900">
              <a:lnSpc>
                <a:spcPct val="90000"/>
              </a:lnSpc>
              <a:buFont typeface="Arial"/>
              <a:buChar char="•"/>
            </a:pPr>
            <a:r>
              <a:rPr lang="en-US" dirty="0" smtClean="0"/>
              <a:t>HGTD DCS </a:t>
            </a:r>
            <a:r>
              <a:rPr lang="mr-IN" dirty="0" smtClean="0"/>
              <a:t>–</a:t>
            </a:r>
            <a:r>
              <a:rPr lang="en-US" dirty="0" smtClean="0"/>
              <a:t> ongoing work (Filipe):</a:t>
            </a:r>
          </a:p>
          <a:p>
            <a:pPr marL="685800" lvl="5" indent="-342900">
              <a:lnSpc>
                <a:spcPct val="90000"/>
              </a:lnSpc>
              <a:spcBef>
                <a:spcPts val="0"/>
              </a:spcBef>
              <a:buFont typeface="Arial"/>
              <a:buChar char="•"/>
            </a:pPr>
            <a:r>
              <a:rPr lang="en-US" dirty="0" smtClean="0"/>
              <a:t>Contributed </a:t>
            </a:r>
            <a:r>
              <a:rPr lang="en-US" dirty="0"/>
              <a:t>to DCS Specifications Review </a:t>
            </a:r>
            <a:r>
              <a:rPr lang="en-US" dirty="0" smtClean="0"/>
              <a:t>document</a:t>
            </a:r>
          </a:p>
          <a:p>
            <a:pPr marL="685800" lvl="8" indent="-342900">
              <a:lnSpc>
                <a:spcPct val="90000"/>
              </a:lnSpc>
              <a:spcBef>
                <a:spcPts val="0"/>
              </a:spcBef>
              <a:buFont typeface="Arial"/>
              <a:buChar char="•"/>
            </a:pPr>
            <a:r>
              <a:rPr lang="en-US" dirty="0" smtClean="0"/>
              <a:t>Following SPR panel </a:t>
            </a:r>
            <a:r>
              <a:rPr lang="en-US" dirty="0"/>
              <a:t>recommendations </a:t>
            </a:r>
            <a:r>
              <a:rPr lang="en-US" dirty="0" smtClean="0"/>
              <a:t>working on alternative for </a:t>
            </a:r>
            <a:r>
              <a:rPr lang="en-US" dirty="0"/>
              <a:t>data </a:t>
            </a:r>
            <a:r>
              <a:rPr lang="en-US" dirty="0" smtClean="0"/>
              <a:t>transfer path </a:t>
            </a:r>
            <a:r>
              <a:rPr lang="en-US" dirty="0"/>
              <a:t>separate from FELIX</a:t>
            </a:r>
          </a:p>
          <a:p>
            <a:pPr marL="685800" lvl="5" indent="-342900">
              <a:lnSpc>
                <a:spcPct val="90000"/>
              </a:lnSpc>
              <a:spcBef>
                <a:spcPts val="0"/>
              </a:spcBef>
              <a:buFont typeface="Arial"/>
              <a:buChar char="•"/>
            </a:pPr>
            <a:r>
              <a:rPr lang="en-US" dirty="0" smtClean="0"/>
              <a:t>Working on High Voltage DCS</a:t>
            </a:r>
          </a:p>
          <a:p>
            <a:pPr lvl="5">
              <a:lnSpc>
                <a:spcPct val="90000"/>
              </a:lnSpc>
              <a:spcBef>
                <a:spcPts val="0"/>
              </a:spcBef>
            </a:pPr>
            <a:endParaRPr lang="en-US" dirty="0"/>
          </a:p>
          <a:p>
            <a:pPr marL="342900" lvl="4" indent="-342900">
              <a:lnSpc>
                <a:spcPct val="90000"/>
              </a:lnSpc>
              <a:buFont typeface="Arial"/>
              <a:buChar char="•"/>
            </a:pPr>
            <a:r>
              <a:rPr lang="en-US" dirty="0" smtClean="0"/>
              <a:t>DCS and Interlocks </a:t>
            </a:r>
            <a:r>
              <a:rPr lang="mr-IN" dirty="0" smtClean="0"/>
              <a:t>–</a:t>
            </a:r>
            <a:r>
              <a:rPr lang="en-US" dirty="0" smtClean="0"/>
              <a:t> plans (</a:t>
            </a:r>
            <a:r>
              <a:rPr lang="en-US" dirty="0" err="1" smtClean="0"/>
              <a:t>Rui</a:t>
            </a:r>
            <a:r>
              <a:rPr lang="en-US" dirty="0" smtClean="0"/>
              <a:t>, Helena):</a:t>
            </a:r>
          </a:p>
          <a:p>
            <a:pPr marL="685800" lvl="5" indent="-342900">
              <a:lnSpc>
                <a:spcPct val="90000"/>
              </a:lnSpc>
              <a:spcBef>
                <a:spcPts val="0"/>
              </a:spcBef>
              <a:buFont typeface="Arial"/>
              <a:buChar char="•"/>
            </a:pPr>
            <a:r>
              <a:rPr lang="en-US" dirty="0" smtClean="0"/>
              <a:t>Plan to develop monitoring data transfer through FELIX or alternative solution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Rui</a:t>
            </a:r>
            <a:r>
              <a:rPr lang="en-US" dirty="0" smtClean="0"/>
              <a:t> </a:t>
            </a:r>
          </a:p>
          <a:p>
            <a:pPr marL="685800" lvl="5" indent="-342900">
              <a:lnSpc>
                <a:spcPct val="90000"/>
              </a:lnSpc>
              <a:spcBef>
                <a:spcPts val="0"/>
              </a:spcBef>
              <a:buFont typeface="Arial"/>
              <a:buChar char="•"/>
            </a:pPr>
            <a:r>
              <a:rPr lang="en-US" dirty="0" smtClean="0"/>
              <a:t>Plan to develop design for Interlocks </a:t>
            </a:r>
            <a:r>
              <a:rPr lang="mr-IN" dirty="0" smtClean="0"/>
              <a:t>–</a:t>
            </a:r>
            <a:r>
              <a:rPr lang="en-US" dirty="0" smtClean="0"/>
              <a:t> Helena </a:t>
            </a:r>
          </a:p>
          <a:p>
            <a:pPr marL="685800" lvl="5" indent="-342900">
              <a:lnSpc>
                <a:spcPct val="90000"/>
              </a:lnSpc>
              <a:spcBef>
                <a:spcPts val="0"/>
              </a:spcBef>
              <a:buFont typeface="Arial"/>
              <a:buChar char="•"/>
            </a:pPr>
            <a:r>
              <a:rPr lang="en-US" dirty="0"/>
              <a:t> </a:t>
            </a:r>
            <a:r>
              <a:rPr lang="en-US" dirty="0" smtClean="0"/>
              <a:t>  Helena’s commitments imply a small re-scheduling</a:t>
            </a:r>
          </a:p>
          <a:p>
            <a:pPr marL="342900" lvl="4" indent="-342900">
              <a:lnSpc>
                <a:spcPct val="90000"/>
              </a:lnSpc>
              <a:buFont typeface="Arial"/>
              <a:buChar char="•"/>
            </a:pPr>
            <a:endParaRPr lang="pt-PT" dirty="0" smtClean="0">
              <a:solidFill>
                <a:schemeClr val="tx1"/>
              </a:solidFill>
            </a:endParaRPr>
          </a:p>
          <a:p>
            <a:pPr marL="342900" lvl="4" indent="-342900">
              <a:lnSpc>
                <a:spcPct val="90000"/>
              </a:lnSpc>
              <a:buFont typeface="Arial"/>
              <a:buChar char="•"/>
            </a:pPr>
            <a:r>
              <a:rPr lang="pt-PT" dirty="0" err="1" smtClean="0">
                <a:solidFill>
                  <a:schemeClr val="tx1"/>
                </a:solidFill>
              </a:rPr>
              <a:t>Team</a:t>
            </a:r>
            <a:r>
              <a:rPr lang="pt-PT" dirty="0">
                <a:solidFill>
                  <a:schemeClr val="tx1"/>
                </a:solidFill>
              </a:rPr>
              <a:t>: 2 </a:t>
            </a:r>
            <a:r>
              <a:rPr lang="pt-PT" dirty="0" err="1">
                <a:solidFill>
                  <a:schemeClr val="tx1"/>
                </a:solidFill>
              </a:rPr>
              <a:t>engineers</a:t>
            </a:r>
            <a:r>
              <a:rPr lang="pt-PT" dirty="0">
                <a:solidFill>
                  <a:schemeClr val="tx1"/>
                </a:solidFill>
              </a:rPr>
              <a:t>, </a:t>
            </a:r>
            <a:r>
              <a:rPr lang="pt-PT" dirty="0" smtClean="0">
                <a:solidFill>
                  <a:schemeClr val="tx1"/>
                </a:solidFill>
              </a:rPr>
              <a:t>1 </a:t>
            </a:r>
            <a:r>
              <a:rPr lang="pt-PT" dirty="0" err="1" smtClean="0">
                <a:solidFill>
                  <a:schemeClr val="tx1"/>
                </a:solidFill>
              </a:rPr>
              <a:t>researcher</a:t>
            </a:r>
            <a:r>
              <a:rPr lang="pt-PT" dirty="0" smtClean="0">
                <a:solidFill>
                  <a:schemeClr val="tx1"/>
                </a:solidFill>
              </a:rPr>
              <a:t>, 1 </a:t>
            </a:r>
            <a:r>
              <a:rPr lang="pt-PT" dirty="0" err="1" smtClean="0">
                <a:solidFill>
                  <a:schemeClr val="tx1"/>
                </a:solidFill>
              </a:rPr>
              <a:t>academic</a:t>
            </a:r>
            <a:endParaRPr lang="pt-PT" dirty="0">
              <a:solidFill>
                <a:schemeClr val="tx1"/>
              </a:solidFill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440" y="3844977"/>
            <a:ext cx="635035" cy="78772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9145" y="3844977"/>
            <a:ext cx="684018" cy="7819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8965" t="18627" r="38358" b="41894"/>
          <a:stretch/>
        </p:blipFill>
        <p:spPr>
          <a:xfrm>
            <a:off x="2850528" y="3844977"/>
            <a:ext cx="621102" cy="750396"/>
          </a:xfrm>
          <a:prstGeom prst="rect">
            <a:avLst/>
          </a:prstGeom>
        </p:spPr>
      </p:pic>
      <p:pic>
        <p:nvPicPr>
          <p:cNvPr id="18" name="Picture 17" descr="IMG_1480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5" r="6058"/>
          <a:stretch/>
        </p:blipFill>
        <p:spPr>
          <a:xfrm>
            <a:off x="4057050" y="3850778"/>
            <a:ext cx="611504" cy="78191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4349" y="1547071"/>
            <a:ext cx="3682425" cy="20496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3184" y="493056"/>
            <a:ext cx="3658159" cy="4489559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302381" y="4690533"/>
            <a:ext cx="1117158" cy="2662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Filipe Martins</a:t>
            </a:r>
            <a:endParaRPr kumimoji="0" lang="pt-PT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71159" y="4690533"/>
            <a:ext cx="1297121" cy="2662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Rui </a:t>
            </a:r>
            <a:r>
              <a:rPr kumimoji="0" lang="pt-PT" sz="12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Fernandez</a:t>
            </a:r>
            <a:endParaRPr kumimoji="0" lang="pt-PT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04462" y="4703727"/>
            <a:ext cx="1231501" cy="2662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Helena Santos</a:t>
            </a:r>
            <a:endParaRPr kumimoji="0" lang="pt-PT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47051" y="4696470"/>
            <a:ext cx="1231501" cy="2662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Ricardo Go</a:t>
            </a:r>
            <a:r>
              <a:rPr lang="pt-PT" sz="1200" dirty="0" smtClean="0"/>
              <a:t>nçalo</a:t>
            </a:r>
            <a:endParaRPr kumimoji="0" lang="pt-PT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55203717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/>
          <a:lstStyle>
            <a:lvl1pPr defTabSz="914400">
              <a:lnSpc>
                <a:spcPct val="100000"/>
              </a:lnSpc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350" name="Shape 774"/>
          <p:cNvSpPr txBox="1"/>
          <p:nvPr/>
        </p:nvSpPr>
        <p:spPr>
          <a:xfrm>
            <a:off x="742958" y="560018"/>
            <a:ext cx="8308677" cy="584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91423" tIns="91423" rIns="91423" bIns="91423">
            <a:spAutoFit/>
          </a:bodyPr>
          <a:lstStyle/>
          <a:p>
            <a:pPr defTabSz="914400">
              <a:lnSpc>
                <a:spcPct val="100000"/>
              </a:lnSpc>
              <a:defRPr sz="2600" b="1"/>
            </a:pPr>
            <a:r>
              <a:rPr lang="en-US" dirty="0" smtClean="0">
                <a:solidFill>
                  <a:srgbClr val="134D9E"/>
                </a:solidFill>
              </a:rPr>
              <a:t>Electronics: </a:t>
            </a:r>
            <a:r>
              <a:rPr lang="en-US" dirty="0" err="1" smtClean="0">
                <a:solidFill>
                  <a:srgbClr val="134D9E"/>
                </a:solidFill>
              </a:rPr>
              <a:t>Altiroc</a:t>
            </a:r>
            <a:endParaRPr dirty="0">
              <a:solidFill>
                <a:srgbClr val="134D9E"/>
              </a:solidFill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574" y="3921808"/>
            <a:ext cx="684018" cy="7819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8280" y="3921807"/>
            <a:ext cx="772034" cy="7720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5185" y="3932144"/>
            <a:ext cx="781919" cy="781919"/>
          </a:xfrm>
          <a:prstGeom prst="rect">
            <a:avLst/>
          </a:prstGeom>
        </p:spPr>
      </p:pic>
      <p:pic>
        <p:nvPicPr>
          <p:cNvPr id="18" name="Picture 17" descr="IMG_1480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5" r="6058"/>
          <a:stretch/>
        </p:blipFill>
        <p:spPr>
          <a:xfrm>
            <a:off x="3747051" y="3932144"/>
            <a:ext cx="584941" cy="747954"/>
          </a:xfrm>
          <a:prstGeom prst="rect">
            <a:avLst/>
          </a:prstGeom>
        </p:spPr>
      </p:pic>
      <p:pic>
        <p:nvPicPr>
          <p:cNvPr id="19" name="Image 7">
            <a:extLst>
              <a:ext uri="{FF2B5EF4-FFF2-40B4-BE49-F238E27FC236}">
                <a16:creationId xmlns:a16="http://schemas.microsoft.com/office/drawing/2014/main" xmlns="" id="{A6270863-5D85-4C01-B9C3-BEE5BBB4F84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021" y="3237832"/>
            <a:ext cx="3517782" cy="13932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/>
          <a:srcRect l="6100" t="14319" r="1860" b="5467"/>
          <a:stretch/>
        </p:blipFill>
        <p:spPr>
          <a:xfrm>
            <a:off x="5271021" y="708840"/>
            <a:ext cx="3712287" cy="242838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2381" y="4690533"/>
            <a:ext cx="1117158" cy="2662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Rui </a:t>
            </a:r>
            <a:r>
              <a:rPr kumimoji="0" lang="pt-PT" sz="12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Fernandez</a:t>
            </a:r>
            <a:endParaRPr kumimoji="0" lang="pt-PT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13172" y="4700870"/>
            <a:ext cx="1297121" cy="2662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Miguel Ferreira</a:t>
            </a:r>
            <a:endParaRPr kumimoji="0" lang="pt-PT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04462" y="4703727"/>
            <a:ext cx="1231501" cy="2662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Pedro Assis</a:t>
            </a:r>
            <a:endParaRPr kumimoji="0" lang="pt-PT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17284" y="4672841"/>
            <a:ext cx="1231501" cy="2662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Ricardo Go</a:t>
            </a:r>
            <a:r>
              <a:rPr lang="pt-PT" sz="1200" dirty="0" smtClean="0"/>
              <a:t>nçalo</a:t>
            </a:r>
            <a:endParaRPr kumimoji="0" lang="pt-PT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6" name="Text Placeholder 8"/>
          <p:cNvSpPr txBox="1">
            <a:spLocks/>
          </p:cNvSpPr>
          <p:nvPr/>
        </p:nvSpPr>
        <p:spPr>
          <a:xfrm>
            <a:off x="288423" y="1526003"/>
            <a:ext cx="4864148" cy="23958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normAutofit/>
          </a:bodyPr>
          <a:lstStyle>
            <a:lvl1pPr marL="0" marR="0" indent="2286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2286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2286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2286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2286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342900" marR="0" indent="0" algn="l" defTabSz="449262" rtl="0" latinLnBrk="0">
              <a:lnSpc>
                <a:spcPct val="93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42900" marR="0" indent="0" algn="l" defTabSz="449262" rtl="0" latinLnBrk="0">
              <a:lnSpc>
                <a:spcPct val="93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42900" marR="0" indent="0" algn="l" defTabSz="449262" rtl="0" latinLnBrk="0">
              <a:lnSpc>
                <a:spcPct val="93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42900" marR="0" indent="0" algn="l" defTabSz="449262" rtl="0" latinLnBrk="0">
              <a:lnSpc>
                <a:spcPct val="93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lvl="4" indent="-342900">
              <a:lnSpc>
                <a:spcPct val="90000"/>
              </a:lnSpc>
              <a:buFont typeface="Arial"/>
              <a:buChar char="•"/>
            </a:pPr>
            <a:r>
              <a:rPr lang="en-US" dirty="0" smtClean="0"/>
              <a:t>Becoming involved in tests of </a:t>
            </a:r>
            <a:r>
              <a:rPr lang="en-US" dirty="0" err="1" smtClean="0"/>
              <a:t>Altiroc</a:t>
            </a:r>
            <a:r>
              <a:rPr lang="en-US" dirty="0" smtClean="0"/>
              <a:t> v.2</a:t>
            </a:r>
          </a:p>
          <a:p>
            <a:pPr marL="685800" lvl="5" indent="-342900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en-US" dirty="0" smtClean="0"/>
              <a:t>In contact with Omega laboratory to install a test setup at LIP</a:t>
            </a:r>
          </a:p>
          <a:p>
            <a:pPr marL="685800" lvl="5" indent="-342900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en-US" dirty="0" smtClean="0"/>
              <a:t>Previous experience with Omega ASICs and frontend electronic design &amp; production</a:t>
            </a:r>
          </a:p>
          <a:p>
            <a:pPr marL="685800" lvl="5" indent="-342900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en-US" dirty="0" smtClean="0"/>
              <a:t>Serious immediate problem in obtaining a Xilinx board (</a:t>
            </a:r>
            <a:r>
              <a:rPr lang="en-US" u="sng" dirty="0" smtClean="0"/>
              <a:t>20 weeks delivery time</a:t>
            </a:r>
            <a:r>
              <a:rPr lang="en-US" dirty="0" smtClean="0"/>
              <a:t>…)</a:t>
            </a:r>
          </a:p>
          <a:p>
            <a:pPr marL="342900" lvl="4" indent="-342900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en-US" dirty="0" smtClean="0"/>
              <a:t>Team: </a:t>
            </a:r>
            <a:r>
              <a:rPr lang="en-US" dirty="0"/>
              <a:t>1</a:t>
            </a:r>
            <a:r>
              <a:rPr lang="en-US" dirty="0" smtClean="0"/>
              <a:t> </a:t>
            </a:r>
            <a:r>
              <a:rPr lang="en-US" dirty="0" smtClean="0"/>
              <a:t>engineer</a:t>
            </a:r>
            <a:endParaRPr lang="en-US" dirty="0" smtClean="0"/>
          </a:p>
          <a:p>
            <a:pPr lvl="4" indent="0">
              <a:lnSpc>
                <a:spcPct val="90000"/>
              </a:lnSpc>
              <a:spcBef>
                <a:spcPts val="600"/>
              </a:spcBef>
            </a:pPr>
            <a:r>
              <a:rPr lang="en-US" sz="1200" dirty="0" smtClean="0"/>
              <a:t>(with support from senior engineer and 2 academics)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574259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HGTD </a:t>
            </a:r>
            <a:r>
              <a:rPr lang="pt-PT" dirty="0" err="1" smtClean="0"/>
              <a:t>Joining</a:t>
            </a:r>
            <a:r>
              <a:rPr lang="pt-PT" dirty="0" smtClean="0"/>
              <a:t> </a:t>
            </a:r>
            <a:r>
              <a:rPr lang="pt-PT" dirty="0" err="1" smtClean="0"/>
              <a:t>Proposal</a:t>
            </a:r>
            <a:endParaRPr lang="pt-PT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5268" y="1124858"/>
            <a:ext cx="8297494" cy="2796618"/>
          </a:xfrm>
        </p:spPr>
        <p:txBody>
          <a:bodyPr>
            <a:normAutofit fontScale="85000" lnSpcReduction="20000"/>
          </a:bodyPr>
          <a:lstStyle/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pt-PT" dirty="0" smtClean="0">
                <a:solidFill>
                  <a:schemeClr val="tx1"/>
                </a:solidFill>
              </a:rPr>
              <a:t>LIP </a:t>
            </a:r>
            <a:r>
              <a:rPr lang="pt-PT" dirty="0" err="1" smtClean="0">
                <a:solidFill>
                  <a:schemeClr val="tx1"/>
                </a:solidFill>
              </a:rPr>
              <a:t>team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contributing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or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proposing</a:t>
            </a:r>
            <a:r>
              <a:rPr lang="pt-PT" dirty="0" smtClean="0">
                <a:solidFill>
                  <a:schemeClr val="tx1"/>
                </a:solidFill>
              </a:rPr>
              <a:t> to </a:t>
            </a:r>
            <a:r>
              <a:rPr lang="pt-PT" dirty="0" err="1" smtClean="0">
                <a:solidFill>
                  <a:schemeClr val="tx1"/>
                </a:solidFill>
              </a:rPr>
              <a:t>contribute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in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Electronics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and</a:t>
            </a:r>
            <a:r>
              <a:rPr lang="pt-PT" dirty="0">
                <a:solidFill>
                  <a:schemeClr val="tx1"/>
                </a:solidFill>
              </a:rPr>
              <a:t> </a:t>
            </a:r>
            <a:r>
              <a:rPr lang="pt-PT" dirty="0" smtClean="0">
                <a:solidFill>
                  <a:schemeClr val="tx1"/>
                </a:solidFill>
              </a:rPr>
              <a:t>DCS </a:t>
            </a:r>
            <a:r>
              <a:rPr lang="pt-PT" dirty="0" err="1" smtClean="0">
                <a:solidFill>
                  <a:schemeClr val="tx1"/>
                </a:solidFill>
              </a:rPr>
              <a:t>tasks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</a:p>
          <a:p>
            <a:pPr marL="618623" lvl="1" indent="-285750">
              <a:lnSpc>
                <a:spcPct val="120000"/>
              </a:lnSpc>
              <a:buFont typeface="Arial"/>
              <a:buChar char="•"/>
            </a:pPr>
            <a:r>
              <a:rPr lang="pt-PT" dirty="0" err="1" smtClean="0">
                <a:solidFill>
                  <a:schemeClr val="tx1"/>
                </a:solidFill>
              </a:rPr>
              <a:t>Electronics</a:t>
            </a:r>
            <a:r>
              <a:rPr lang="pt-PT" dirty="0" smtClean="0">
                <a:solidFill>
                  <a:schemeClr val="tx1"/>
                </a:solidFill>
              </a:rPr>
              <a:t>: HV (</a:t>
            </a:r>
            <a:r>
              <a:rPr lang="pt-PT" dirty="0" err="1" smtClean="0">
                <a:solidFill>
                  <a:schemeClr val="tx1"/>
                </a:solidFill>
              </a:rPr>
              <a:t>patch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panels</a:t>
            </a:r>
            <a:r>
              <a:rPr lang="pt-PT" dirty="0" smtClean="0">
                <a:solidFill>
                  <a:schemeClr val="tx1"/>
                </a:solidFill>
              </a:rPr>
              <a:t>), ASIC (</a:t>
            </a:r>
            <a:r>
              <a:rPr lang="pt-PT" dirty="0" err="1" smtClean="0">
                <a:solidFill>
                  <a:schemeClr val="tx1"/>
                </a:solidFill>
              </a:rPr>
              <a:t>tests</a:t>
            </a:r>
            <a:r>
              <a:rPr lang="pt-PT" dirty="0" smtClean="0">
                <a:solidFill>
                  <a:schemeClr val="tx1"/>
                </a:solidFill>
              </a:rPr>
              <a:t>)</a:t>
            </a:r>
          </a:p>
          <a:p>
            <a:pPr marL="618623" lvl="1" indent="-285750">
              <a:lnSpc>
                <a:spcPct val="120000"/>
              </a:lnSpc>
              <a:buFont typeface="Arial"/>
              <a:buChar char="•"/>
            </a:pPr>
            <a:r>
              <a:rPr lang="pt-PT" dirty="0" err="1" smtClean="0">
                <a:solidFill>
                  <a:schemeClr val="tx1"/>
                </a:solidFill>
              </a:rPr>
              <a:t>Lumi</a:t>
            </a:r>
            <a:r>
              <a:rPr lang="pt-PT" dirty="0" smtClean="0">
                <a:solidFill>
                  <a:schemeClr val="tx1"/>
                </a:solidFill>
              </a:rPr>
              <a:t>/DAQ/DCS: DCS </a:t>
            </a:r>
            <a:r>
              <a:rPr lang="pt-PT" dirty="0" err="1" smtClean="0">
                <a:solidFill>
                  <a:schemeClr val="tx1"/>
                </a:solidFill>
              </a:rPr>
              <a:t>and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Interlocks</a:t>
            </a:r>
            <a:endParaRPr lang="pt-PT" dirty="0" smtClean="0">
              <a:solidFill>
                <a:schemeClr val="tx1"/>
              </a:solidFill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pt-PT" dirty="0" err="1" smtClean="0">
                <a:solidFill>
                  <a:schemeClr val="tx1"/>
                </a:solidFill>
              </a:rPr>
              <a:t>Team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in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place</a:t>
            </a:r>
            <a:r>
              <a:rPr lang="pt-PT" dirty="0" smtClean="0">
                <a:solidFill>
                  <a:schemeClr val="tx1"/>
                </a:solidFill>
              </a:rPr>
              <a:t>: 8 </a:t>
            </a:r>
            <a:r>
              <a:rPr lang="pt-PT" dirty="0" err="1" smtClean="0">
                <a:solidFill>
                  <a:schemeClr val="tx1"/>
                </a:solidFill>
              </a:rPr>
              <a:t>people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at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various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levels</a:t>
            </a:r>
            <a:r>
              <a:rPr lang="pt-PT" dirty="0" smtClean="0">
                <a:solidFill>
                  <a:schemeClr val="tx1"/>
                </a:solidFill>
              </a:rPr>
              <a:t>, </a:t>
            </a:r>
            <a:r>
              <a:rPr lang="pt-PT" dirty="0" err="1" smtClean="0">
                <a:solidFill>
                  <a:schemeClr val="tx1"/>
                </a:solidFill>
              </a:rPr>
              <a:t>about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smtClean="0">
                <a:solidFill>
                  <a:schemeClr val="tx1"/>
                </a:solidFill>
              </a:rPr>
              <a:t>2.5 </a:t>
            </a:r>
            <a:r>
              <a:rPr lang="pt-PT" dirty="0" smtClean="0">
                <a:solidFill>
                  <a:schemeClr val="tx1"/>
                </a:solidFill>
              </a:rPr>
              <a:t>FTE </a:t>
            </a:r>
            <a:r>
              <a:rPr lang="pt-PT" dirty="0" smtClean="0">
                <a:solidFill>
                  <a:schemeClr val="tx1"/>
                </a:solidFill>
              </a:rPr>
              <a:t>total</a:t>
            </a:r>
            <a:endParaRPr lang="pt-PT" dirty="0" smtClean="0">
              <a:solidFill>
                <a:schemeClr val="tx1"/>
              </a:solidFill>
            </a:endParaRPr>
          </a:p>
          <a:p>
            <a:pPr marL="618623" lvl="1" indent="-285750">
              <a:lnSpc>
                <a:spcPct val="120000"/>
              </a:lnSpc>
              <a:buFont typeface="Arial"/>
              <a:buChar char="•"/>
            </a:pPr>
            <a:r>
              <a:rPr lang="pt-PT" dirty="0" err="1" smtClean="0">
                <a:solidFill>
                  <a:schemeClr val="tx1"/>
                </a:solidFill>
              </a:rPr>
              <a:t>Expect</a:t>
            </a:r>
            <a:r>
              <a:rPr lang="pt-PT" dirty="0" smtClean="0">
                <a:solidFill>
                  <a:schemeClr val="tx1"/>
                </a:solidFill>
              </a:rPr>
              <a:t> future </a:t>
            </a:r>
            <a:r>
              <a:rPr lang="pt-PT" dirty="0" err="1" smtClean="0">
                <a:solidFill>
                  <a:schemeClr val="tx1"/>
                </a:solidFill>
              </a:rPr>
              <a:t>engagement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from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students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Qualification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Tasks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etc</a:t>
            </a:r>
            <a:endParaRPr lang="pt-PT" dirty="0" smtClean="0">
              <a:solidFill>
                <a:schemeClr val="tx1"/>
              </a:solidFill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endParaRPr lang="pt-PT" dirty="0" smtClean="0">
              <a:solidFill>
                <a:schemeClr val="tx1"/>
              </a:solidFill>
            </a:endParaRP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pt-PT" dirty="0" err="1" smtClean="0">
                <a:solidFill>
                  <a:schemeClr val="tx1"/>
                </a:solidFill>
              </a:rPr>
              <a:t>Expected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contribution</a:t>
            </a:r>
            <a:r>
              <a:rPr lang="pt-PT" dirty="0" smtClean="0">
                <a:solidFill>
                  <a:schemeClr val="tx1"/>
                </a:solidFill>
              </a:rPr>
              <a:t> to CORE </a:t>
            </a:r>
            <a:r>
              <a:rPr lang="pt-PT" dirty="0" err="1" smtClean="0">
                <a:solidFill>
                  <a:schemeClr val="tx1"/>
                </a:solidFill>
              </a:rPr>
              <a:t>costs</a:t>
            </a:r>
            <a:r>
              <a:rPr lang="pt-PT" dirty="0" smtClean="0">
                <a:solidFill>
                  <a:schemeClr val="tx1"/>
                </a:solidFill>
              </a:rPr>
              <a:t>: ~150 </a:t>
            </a:r>
            <a:r>
              <a:rPr lang="pt-PT" dirty="0" err="1" smtClean="0">
                <a:solidFill>
                  <a:schemeClr val="tx1"/>
                </a:solidFill>
              </a:rPr>
              <a:t>kCHF</a:t>
            </a:r>
            <a:endParaRPr lang="pt-PT" dirty="0" smtClean="0">
              <a:solidFill>
                <a:schemeClr val="tx1"/>
              </a:solidFill>
            </a:endParaRPr>
          </a:p>
          <a:p>
            <a:pPr marL="618623" lvl="1" indent="-285750">
              <a:lnSpc>
                <a:spcPct val="120000"/>
              </a:lnSpc>
              <a:buFont typeface="Arial"/>
              <a:buChar char="•"/>
            </a:pPr>
            <a:r>
              <a:rPr lang="pt-PT" dirty="0" err="1" smtClean="0">
                <a:solidFill>
                  <a:schemeClr val="tx1"/>
                </a:solidFill>
              </a:rPr>
              <a:t>Details</a:t>
            </a:r>
            <a:r>
              <a:rPr lang="pt-PT" dirty="0" smtClean="0">
                <a:solidFill>
                  <a:schemeClr val="tx1"/>
                </a:solidFill>
              </a:rPr>
              <a:t> to </a:t>
            </a:r>
            <a:r>
              <a:rPr lang="pt-PT" dirty="0" err="1" smtClean="0">
                <a:solidFill>
                  <a:schemeClr val="tx1"/>
                </a:solidFill>
              </a:rPr>
              <a:t>be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firmed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up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mr-IN" dirty="0" smtClean="0">
                <a:solidFill>
                  <a:schemeClr val="tx1"/>
                </a:solidFill>
              </a:rPr>
              <a:t>–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need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>
                <a:solidFill>
                  <a:schemeClr val="tx1"/>
                </a:solidFill>
              </a:rPr>
              <a:t>change</a:t>
            </a:r>
            <a:r>
              <a:rPr lang="pt-PT" dirty="0">
                <a:solidFill>
                  <a:schemeClr val="tx1"/>
                </a:solidFill>
              </a:rPr>
              <a:t> </a:t>
            </a:r>
            <a:r>
              <a:rPr lang="pt-PT" dirty="0" err="1">
                <a:solidFill>
                  <a:schemeClr val="tx1"/>
                </a:solidFill>
              </a:rPr>
              <a:t>in</a:t>
            </a:r>
            <a:r>
              <a:rPr lang="pt-PT" dirty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MoU</a:t>
            </a:r>
            <a:r>
              <a:rPr lang="pt-PT" dirty="0" smtClean="0">
                <a:solidFill>
                  <a:schemeClr val="tx1"/>
                </a:solidFill>
              </a:rPr>
              <a:t>, to </a:t>
            </a:r>
            <a:r>
              <a:rPr lang="pt-PT" dirty="0" err="1">
                <a:solidFill>
                  <a:schemeClr val="tx1"/>
                </a:solidFill>
              </a:rPr>
              <a:t>be</a:t>
            </a:r>
            <a:r>
              <a:rPr lang="pt-PT" dirty="0">
                <a:solidFill>
                  <a:schemeClr val="tx1"/>
                </a:solidFill>
              </a:rPr>
              <a:t> </a:t>
            </a:r>
            <a:r>
              <a:rPr lang="pt-PT" dirty="0" err="1">
                <a:solidFill>
                  <a:schemeClr val="tx1"/>
                </a:solidFill>
              </a:rPr>
              <a:t>negotiated</a:t>
            </a:r>
            <a:r>
              <a:rPr lang="pt-PT" dirty="0">
                <a:solidFill>
                  <a:schemeClr val="tx1"/>
                </a:solidFill>
              </a:rPr>
              <a:t> </a:t>
            </a:r>
            <a:r>
              <a:rPr lang="pt-PT" dirty="0" err="1">
                <a:solidFill>
                  <a:schemeClr val="tx1"/>
                </a:solidFill>
              </a:rPr>
              <a:t>with</a:t>
            </a:r>
            <a:r>
              <a:rPr lang="pt-PT" dirty="0">
                <a:solidFill>
                  <a:schemeClr val="tx1"/>
                </a:solidFill>
              </a:rPr>
              <a:t> </a:t>
            </a:r>
            <a:r>
              <a:rPr lang="pt-PT" dirty="0" err="1">
                <a:solidFill>
                  <a:schemeClr val="tx1"/>
                </a:solidFill>
              </a:rPr>
              <a:t>funding</a:t>
            </a:r>
            <a:r>
              <a:rPr lang="pt-PT" dirty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agency</a:t>
            </a:r>
            <a:endParaRPr lang="pt-PT" dirty="0">
              <a:solidFill>
                <a:schemeClr val="tx1"/>
              </a:solidFill>
            </a:endParaRPr>
          </a:p>
          <a:p>
            <a:pPr marL="999622" lvl="2" indent="-285750">
              <a:lnSpc>
                <a:spcPct val="120000"/>
              </a:lnSpc>
              <a:buFont typeface="Arial"/>
              <a:buChar char="•"/>
            </a:pPr>
            <a:r>
              <a:rPr lang="pt-PT" dirty="0" smtClean="0">
                <a:solidFill>
                  <a:schemeClr val="tx1"/>
                </a:solidFill>
              </a:rPr>
              <a:t>To move </a:t>
            </a:r>
            <a:r>
              <a:rPr lang="pt-PT" dirty="0" err="1" smtClean="0">
                <a:solidFill>
                  <a:schemeClr val="tx1"/>
                </a:solidFill>
              </a:rPr>
              <a:t>allocated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funds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from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>
                <a:solidFill>
                  <a:schemeClr val="tx1"/>
                </a:solidFill>
              </a:rPr>
              <a:t>HTT </a:t>
            </a:r>
            <a:r>
              <a:rPr lang="pt-PT" dirty="0" err="1" smtClean="0">
                <a:solidFill>
                  <a:schemeClr val="tx1"/>
                </a:solidFill>
              </a:rPr>
              <a:t>and</a:t>
            </a:r>
            <a:r>
              <a:rPr lang="pt-PT" dirty="0" smtClean="0">
                <a:solidFill>
                  <a:schemeClr val="tx1"/>
                </a:solidFill>
              </a:rPr>
              <a:t> TDAQ</a:t>
            </a:r>
            <a:r>
              <a:rPr lang="pt-PT" dirty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but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don’t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expect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any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problems</a:t>
            </a:r>
            <a:endParaRPr lang="pt-PT" dirty="0">
              <a:solidFill>
                <a:schemeClr val="tx1"/>
              </a:solidFill>
            </a:endParaRPr>
          </a:p>
          <a:p>
            <a:pPr marL="618623" lvl="1" indent="-285750">
              <a:lnSpc>
                <a:spcPct val="120000"/>
              </a:lnSpc>
              <a:buFont typeface="Arial"/>
              <a:buChar char="•"/>
            </a:pPr>
            <a:r>
              <a:rPr lang="pt-PT" dirty="0" err="1" smtClean="0">
                <a:solidFill>
                  <a:schemeClr val="tx1"/>
                </a:solidFill>
              </a:rPr>
              <a:t>Includes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>
                <a:solidFill>
                  <a:schemeClr val="tx1"/>
                </a:solidFill>
              </a:rPr>
              <a:t>Patch</a:t>
            </a:r>
            <a:r>
              <a:rPr lang="pt-PT" dirty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Panel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production</a:t>
            </a:r>
            <a:r>
              <a:rPr lang="pt-PT" dirty="0" smtClean="0">
                <a:solidFill>
                  <a:schemeClr val="tx1"/>
                </a:solidFill>
              </a:rPr>
              <a:t> (</a:t>
            </a:r>
            <a:r>
              <a:rPr lang="pt-PT" dirty="0" err="1" smtClean="0">
                <a:solidFill>
                  <a:schemeClr val="tx1"/>
                </a:solidFill>
              </a:rPr>
              <a:t>in-kind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contribution</a:t>
            </a:r>
            <a:r>
              <a:rPr lang="pt-PT" dirty="0" smtClean="0">
                <a:solidFill>
                  <a:schemeClr val="tx1"/>
                </a:solidFill>
              </a:rPr>
              <a:t>) </a:t>
            </a:r>
            <a:r>
              <a:rPr lang="pt-PT" dirty="0" err="1" smtClean="0">
                <a:solidFill>
                  <a:schemeClr val="tx1"/>
                </a:solidFill>
              </a:rPr>
              <a:t>and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covering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past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of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outstanding</a:t>
            </a:r>
            <a:r>
              <a:rPr lang="pt-PT" dirty="0" smtClean="0">
                <a:solidFill>
                  <a:schemeClr val="tx1"/>
                </a:solidFill>
              </a:rPr>
              <a:t> TDAQ </a:t>
            </a:r>
            <a:r>
              <a:rPr lang="pt-PT" dirty="0" err="1" smtClean="0">
                <a:solidFill>
                  <a:schemeClr val="tx1"/>
                </a:solidFill>
              </a:rPr>
              <a:t>funds</a:t>
            </a:r>
            <a:endParaRPr lang="pt-PT" dirty="0" smtClean="0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11280" r="10847"/>
          <a:stretch/>
        </p:blipFill>
        <p:spPr>
          <a:xfrm>
            <a:off x="422180" y="3921475"/>
            <a:ext cx="598894" cy="7690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12533" r="9097"/>
          <a:stretch/>
        </p:blipFill>
        <p:spPr>
          <a:xfrm>
            <a:off x="1406868" y="3933570"/>
            <a:ext cx="619990" cy="769058"/>
          </a:xfrm>
          <a:prstGeom prst="rect">
            <a:avLst/>
          </a:prstGeom>
        </p:spPr>
      </p:pic>
      <p:pic>
        <p:nvPicPr>
          <p:cNvPr id="13" name="Picture 12" descr="IMG_1480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5" r="6058"/>
          <a:stretch/>
        </p:blipFill>
        <p:spPr>
          <a:xfrm>
            <a:off x="2518974" y="3921475"/>
            <a:ext cx="601446" cy="76905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9279" y="4690533"/>
            <a:ext cx="934194" cy="2662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Luís Lopes</a:t>
            </a:r>
            <a:endParaRPr kumimoji="0" lang="pt-PT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85568" y="4702628"/>
            <a:ext cx="1297121" cy="2662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Orlando Cunha</a:t>
            </a:r>
            <a:endParaRPr kumimoji="0" lang="pt-PT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73731" y="4703727"/>
            <a:ext cx="1540207" cy="2662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Ricardo Gonçalo</a:t>
            </a:r>
            <a:endParaRPr kumimoji="0" lang="pt-PT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4500" y="3921475"/>
            <a:ext cx="635035" cy="78772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/>
          <a:srcRect l="28965" t="18627" r="38358" b="41894"/>
          <a:stretch/>
        </p:blipFill>
        <p:spPr>
          <a:xfrm>
            <a:off x="4707055" y="3921475"/>
            <a:ext cx="621102" cy="75039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441441" y="4708002"/>
            <a:ext cx="1117158" cy="2662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Filipe Martins</a:t>
            </a:r>
            <a:endParaRPr kumimoji="0" lang="pt-PT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460989" y="4696575"/>
            <a:ext cx="1231501" cy="2662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Helena Santos</a:t>
            </a:r>
            <a:endParaRPr kumimoji="0" lang="pt-PT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17400" y="3921808"/>
            <a:ext cx="684018" cy="78191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19106" y="3921807"/>
            <a:ext cx="772034" cy="77203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06011" y="3932144"/>
            <a:ext cx="781919" cy="781919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653207" y="4690533"/>
            <a:ext cx="1117158" cy="2662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Rui </a:t>
            </a:r>
            <a:r>
              <a:rPr kumimoji="0" lang="pt-PT" sz="12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Fernandez</a:t>
            </a:r>
            <a:endParaRPr kumimoji="0" lang="pt-PT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863998" y="4700870"/>
            <a:ext cx="1297121" cy="2662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Miguel Ferreira</a:t>
            </a:r>
            <a:endParaRPr kumimoji="0" lang="pt-PT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968555" y="4714063"/>
            <a:ext cx="1231501" cy="2662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49262" rtl="0" fontAlgn="auto" latinLnBrk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PT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Pedro Assis</a:t>
            </a:r>
            <a:endParaRPr kumimoji="0" lang="pt-PT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65055256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00798" y="3713436"/>
            <a:ext cx="2533652" cy="731839"/>
          </a:xfrm>
          <a:prstGeom prst="rect">
            <a:avLst/>
          </a:prstGeom>
          <a:ln w="12700">
            <a:miter lim="400000"/>
          </a:ln>
        </p:spPr>
      </p:pic>
      <p:sp>
        <p:nvSpPr>
          <p:cNvPr id="451" name="Thanks!"/>
          <p:cNvSpPr txBox="1"/>
          <p:nvPr/>
        </p:nvSpPr>
        <p:spPr>
          <a:xfrm>
            <a:off x="2160587" y="1216025"/>
            <a:ext cx="5543551" cy="1643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9600" b="1">
                <a:solidFill>
                  <a:srgbClr val="FFFFFF"/>
                </a:solidFill>
              </a:defRPr>
            </a:lvl1pPr>
          </a:lstStyle>
          <a:p>
            <a:r>
              <a:t>Thanks!</a:t>
            </a:r>
          </a:p>
        </p:txBody>
      </p:sp>
      <p:sp>
        <p:nvSpPr>
          <p:cNvPr id="452" name="Acknowledgments"/>
          <p:cNvSpPr txBox="1"/>
          <p:nvPr/>
        </p:nvSpPr>
        <p:spPr>
          <a:xfrm>
            <a:off x="2065337" y="3013074"/>
            <a:ext cx="4630738" cy="551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/>
            </a:lvl1pPr>
          </a:lstStyle>
          <a:p>
            <a:r>
              <a:t>Acknowledgments</a:t>
            </a:r>
          </a:p>
        </p:txBody>
      </p:sp>
      <p:pic>
        <p:nvPicPr>
          <p:cNvPr id="453" name="image.jpeg" descr="image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0087" y="1874836"/>
            <a:ext cx="1393826" cy="1393827"/>
          </a:xfrm>
          <a:prstGeom prst="rect">
            <a:avLst/>
          </a:prstGeom>
          <a:ln w="12700">
            <a:miter lim="400000"/>
          </a:ln>
        </p:spPr>
      </p:pic>
      <p:pic>
        <p:nvPicPr>
          <p:cNvPr id="454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24910" y="3713436"/>
            <a:ext cx="1838326" cy="7318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Backup"/>
          <p:cNvSpPr txBox="1"/>
          <p:nvPr/>
        </p:nvSpPr>
        <p:spPr>
          <a:xfrm>
            <a:off x="2160587" y="1216025"/>
            <a:ext cx="5543551" cy="1643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9600" b="1">
                <a:solidFill>
                  <a:srgbClr val="FFFFFF"/>
                </a:solidFill>
              </a:defRPr>
            </a:lvl1pPr>
          </a:lstStyle>
          <a:p>
            <a:r>
              <a:t>Backup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CC99"/>
      </a:accent1>
      <a:accent2>
        <a:srgbClr val="3333CC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">
      <a:majorFont>
        <a:latin typeface="Helvetica"/>
        <a:ea typeface="Helvetica"/>
        <a:cs typeface="Helvetica"/>
      </a:majorFont>
      <a:minorFont>
        <a:latin typeface="Times New Roman"/>
        <a:ea typeface="Times New Roman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49262" rtl="0" fontAlgn="auto" latinLnBrk="0" hangingPunct="0">
          <a:lnSpc>
            <a:spcPct val="93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49262" rtl="0" fontAlgn="auto" latinLnBrk="0" hangingPunct="0">
          <a:lnSpc>
            <a:spcPct val="93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CC99"/>
      </a:accent1>
      <a:accent2>
        <a:srgbClr val="3333CC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">
      <a:majorFont>
        <a:latin typeface="Helvetica"/>
        <a:ea typeface="Helvetica"/>
        <a:cs typeface="Helvetica"/>
      </a:majorFont>
      <a:minorFont>
        <a:latin typeface="Times New Roman"/>
        <a:ea typeface="Times New Roman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49262" rtl="0" fontAlgn="auto" latinLnBrk="0" hangingPunct="0">
          <a:lnSpc>
            <a:spcPct val="93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49262" rtl="0" fontAlgn="auto" latinLnBrk="0" hangingPunct="0">
          <a:lnSpc>
            <a:spcPct val="93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4959</TotalTime>
  <Words>576</Words>
  <Application>Microsoft Macintosh PowerPoint</Application>
  <PresentationFormat>On-screen Show (16:9)</PresentationFormat>
  <Paragraphs>111</Paragraphs>
  <Slides>11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</vt:lpstr>
      <vt:lpstr>LIP – Joining Proposal</vt:lpstr>
      <vt:lpstr>Portuguese ATLAS Team</vt:lpstr>
      <vt:lpstr>PowerPoint Presentation</vt:lpstr>
      <vt:lpstr>HGTD Involvement: HV Patch Panels</vt:lpstr>
      <vt:lpstr>PowerPoint Presentation</vt:lpstr>
      <vt:lpstr>PowerPoint Presentation</vt:lpstr>
      <vt:lpstr>HGTD Joining Proposal</vt:lpstr>
      <vt:lpstr>PowerPoint Presentation</vt:lpstr>
      <vt:lpstr>PowerPoint Presentation</vt:lpstr>
      <vt:lpstr>Portuguese contributions to ATLAS Physics Results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ATLAS Week Lisbon 2022</dc:title>
  <cp:lastModifiedBy>Ricardo Goncalo</cp:lastModifiedBy>
  <cp:revision>53</cp:revision>
  <dcterms:modified xsi:type="dcterms:W3CDTF">2022-02-17T16:57:23Z</dcterms:modified>
</cp:coreProperties>
</file>