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Default Extension="pdf" ContentType="application/pd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87" r:id="rId3"/>
    <p:sldId id="294" r:id="rId4"/>
    <p:sldId id="292" r:id="rId5"/>
    <p:sldId id="286" r:id="rId6"/>
    <p:sldId id="288" r:id="rId7"/>
    <p:sldId id="291" r:id="rId8"/>
    <p:sldId id="290" r:id="rId9"/>
    <p:sldId id="289" r:id="rId10"/>
    <p:sldId id="293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1618" autoAdjust="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-98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5D2B1C-18F8-6B49-BBC1-9F4872C929DA}" type="datetimeFigureOut">
              <a:rPr lang="en-US" smtClean="0"/>
              <a:pPr/>
              <a:t>2/9/12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BDF930-FA61-5045-8F3F-CEE7ACED9B0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A1187C-8153-FA47-9D97-CB8C98ECD253}" type="datetimeFigureOut">
              <a:rPr lang="en-US" smtClean="0"/>
              <a:pPr/>
              <a:t>2/9/12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9239FE-CDC8-4F4A-B958-D849BD6E8FE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H-&gt;bb editorial board meeting - 9/2/2012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H-&gt;bb editorial board meeting - 9/2/2012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H-&gt;bb editorial board meeting - 9/2/2012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H-&gt;bb editorial board meeting - 9/2/2012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H-&gt;bb editorial board meeting - 9/2/2012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H-&gt;bb editorial board meeting - 9/2/2012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H-&gt;bb editorial board meeting - 9/2/2012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H-&gt;bb editorial board meeting - 9/2/2012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H-&gt;bb editorial board meeting - 9/2/2012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H-&gt;bb editorial board meeting - 9/2/2012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H-&gt;bb editorial board meeting - 9/2/2012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H-&gt;bb editorial board meeting - 9/2/2012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df"/><Relationship Id="rId5" Type="http://schemas.openxmlformats.org/officeDocument/2006/relationships/image" Target="../media/image6.png"/><Relationship Id="rId6" Type="http://schemas.openxmlformats.org/officeDocument/2006/relationships/image" Target="../media/image7.pdf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d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df"/><Relationship Id="rId3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df"/><Relationship Id="rId3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df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d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df"/><Relationship Id="rId5" Type="http://schemas.openxmlformats.org/officeDocument/2006/relationships/image" Target="../media/image23.png"/><Relationship Id="rId6" Type="http://schemas.openxmlformats.org/officeDocument/2006/relationships/image" Target="../media/image24.pdf"/><Relationship Id="rId7" Type="http://schemas.openxmlformats.org/officeDocument/2006/relationships/image" Target="../media/image25.png"/><Relationship Id="rId8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d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9563" y="660400"/>
            <a:ext cx="7477813" cy="1108258"/>
          </a:xfrm>
        </p:spPr>
        <p:txBody>
          <a:bodyPr>
            <a:normAutofit/>
          </a:bodyPr>
          <a:lstStyle/>
          <a:p>
            <a:r>
              <a:rPr lang="en-US" sz="4800" dirty="0" smtClean="0"/>
              <a:t>Introduction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8562" y="5507766"/>
            <a:ext cx="5697381" cy="110073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Ricardo </a:t>
            </a:r>
            <a:r>
              <a:rPr lang="en-US" dirty="0" err="1" smtClean="0"/>
              <a:t>Gonçalo</a:t>
            </a:r>
            <a:r>
              <a:rPr lang="en-US" dirty="0" smtClean="0"/>
              <a:t> </a:t>
            </a:r>
          </a:p>
          <a:p>
            <a:r>
              <a:rPr lang="en-US" dirty="0" smtClean="0"/>
              <a:t>HSG5 weekly meeting – 9 February 2012</a:t>
            </a:r>
          </a:p>
        </p:txBody>
      </p:sp>
      <p:pic>
        <p:nvPicPr>
          <p:cNvPr id="5" name="Picture 4" descr="Higgs_bos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4783" y="2130425"/>
            <a:ext cx="3474433" cy="3011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H-&gt;bb editorial board meeting - 9/2/2012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591" y="130570"/>
            <a:ext cx="8261210" cy="664315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0280"/>
            <a:ext cx="3305445" cy="1143000"/>
          </a:xfrm>
        </p:spPr>
        <p:txBody>
          <a:bodyPr/>
          <a:lstStyle/>
          <a:p>
            <a:r>
              <a:rPr lang="en-US" dirty="0" smtClean="0"/>
              <a:t>WH-&gt;</a:t>
            </a:r>
            <a:r>
              <a:rPr lang="en-US" dirty="0" err="1" smtClean="0"/>
              <a:t>lνbb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H-&gt;bb editorial board meeting - 9/2/2012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6" name="Picture 5" descr="DijetMassDRWCCBin0.Default.110.7TeV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3264301"/>
            <a:ext cx="4630321" cy="3098392"/>
          </a:xfrm>
          <a:prstGeom prst="rect">
            <a:avLst/>
          </a:prstGeom>
        </p:spPr>
      </p:pic>
      <p:pic>
        <p:nvPicPr>
          <p:cNvPr id="7" name="Picture 6" descr="DijetMassNoCutsWCCBin0.Default.110.7TeV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630321" y="3264301"/>
            <a:ext cx="4513679" cy="3278574"/>
          </a:xfrm>
          <a:prstGeom prst="rect">
            <a:avLst/>
          </a:prstGeom>
        </p:spPr>
      </p:pic>
      <p:pic>
        <p:nvPicPr>
          <p:cNvPr id="8" name="Picture 7" descr="DijetMassPt45WCCBin0.Default.110.7TeV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4973339" y="-1"/>
            <a:ext cx="2314561" cy="326430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68895" y="4721991"/>
            <a:ext cx="1693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ΔR(b,b</a:t>
            </a:r>
            <a:r>
              <a:rPr lang="en-US" dirty="0" smtClean="0"/>
              <a:t>) &gt; 0.7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855428" y="4721991"/>
            <a:ext cx="1831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 Cuts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585469" y="450280"/>
            <a:ext cx="1702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&gt;45GeV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Tgt45Cu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-1"/>
            <a:ext cx="9144000" cy="65636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538" y="846138"/>
            <a:ext cx="8229600" cy="1143000"/>
          </a:xfrm>
        </p:spPr>
        <p:txBody>
          <a:bodyPr/>
          <a:lstStyle/>
          <a:p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baseline="30000" dirty="0" err="1" smtClean="0"/>
              <a:t>lead</a:t>
            </a:r>
            <a:r>
              <a:rPr lang="en-US" baseline="30000" dirty="0" smtClean="0"/>
              <a:t> jet</a:t>
            </a:r>
            <a:r>
              <a:rPr lang="en-US" dirty="0" smtClean="0"/>
              <a:t> &gt; 45 </a:t>
            </a:r>
            <a:r>
              <a:rPr lang="en-US" dirty="0" err="1" smtClean="0"/>
              <a:t>GeV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H-&gt;bb editorial board meeting - 9/2/2012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NoCut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23516"/>
            <a:ext cx="9144000" cy="6563682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H-&gt;bb editorial board meeting - 9/2/2012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598307" y="997002"/>
            <a:ext cx="8229600" cy="1143000"/>
          </a:xfrm>
        </p:spPr>
        <p:txBody>
          <a:bodyPr/>
          <a:lstStyle/>
          <a:p>
            <a:r>
              <a:rPr lang="en-US" dirty="0" smtClean="0"/>
              <a:t>No Cuts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556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ZH -&gt;</a:t>
            </a:r>
            <a:r>
              <a:rPr lang="en-US" dirty="0" err="1" smtClean="0"/>
              <a:t>llbb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H-&gt;bb editorial board meeting - 9/2/2012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1" name="Picture 10" descr="DijetMassNoCutsCBin0WC.Default.120.7TeV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706858" y="2493624"/>
            <a:ext cx="3767884" cy="2704636"/>
          </a:xfrm>
          <a:prstGeom prst="rect">
            <a:avLst/>
          </a:prstGeom>
        </p:spPr>
      </p:pic>
      <p:pic>
        <p:nvPicPr>
          <p:cNvPr id="12" name="Picture 11" descr="DijetMassPt45CBin0WC.Default.120.7TeV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913990" y="2490088"/>
            <a:ext cx="3772809" cy="270817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06858" y="2124292"/>
            <a:ext cx="3596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ZH-&gt;</a:t>
            </a:r>
            <a:r>
              <a:rPr lang="en-US" dirty="0" err="1" smtClean="0"/>
              <a:t>llbb</a:t>
            </a:r>
            <a:r>
              <a:rPr lang="en-US" dirty="0" smtClean="0"/>
              <a:t>: No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&gt;45GeV cut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913990" y="2124292"/>
            <a:ext cx="3596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ZH-&gt;</a:t>
            </a:r>
            <a:r>
              <a:rPr lang="en-US" dirty="0" err="1" smtClean="0"/>
              <a:t>llbb</a:t>
            </a:r>
            <a:r>
              <a:rPr lang="en-US" dirty="0" smtClean="0"/>
              <a:t>: with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&gt;45GeV cut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ZH-&gt;</a:t>
            </a:r>
            <a:r>
              <a:rPr lang="en-US" dirty="0" err="1" smtClean="0"/>
              <a:t>ννbb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H-&gt;bb editorial board meeting - 9/2/2012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8179" y="2158846"/>
            <a:ext cx="3768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ZH-&gt;</a:t>
            </a:r>
            <a:r>
              <a:rPr lang="en-US" dirty="0" err="1" smtClean="0"/>
              <a:t>ννbb</a:t>
            </a:r>
            <a:r>
              <a:rPr lang="en-US" dirty="0" smtClean="0"/>
              <a:t>: with </a:t>
            </a:r>
            <a:r>
              <a:rPr lang="en-US" dirty="0" err="1" smtClean="0"/>
              <a:t>pT</a:t>
            </a:r>
            <a:r>
              <a:rPr lang="en-US" dirty="0" smtClean="0"/>
              <a:t>&gt;45GeV 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528178"/>
            <a:ext cx="8378674" cy="293156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H-&gt;bb editorial board meeting - 9/2/2012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820" y="12095"/>
            <a:ext cx="8365427" cy="672147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5309" y="3591190"/>
            <a:ext cx="2969299" cy="295233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33512"/>
            <a:ext cx="7424177" cy="1143000"/>
          </a:xfrm>
        </p:spPr>
        <p:txBody>
          <a:bodyPr>
            <a:noAutofit/>
          </a:bodyPr>
          <a:lstStyle/>
          <a:p>
            <a:pPr algn="r"/>
            <a:r>
              <a:rPr lang="en-US" sz="9600" dirty="0" smtClean="0"/>
              <a:t>Backup Slides</a:t>
            </a:r>
            <a:endParaRPr lang="en-US" sz="9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H-&gt;bb editorial board meeting - 9/2/2012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7881377" y="1851749"/>
            <a:ext cx="1068259" cy="311578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123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ZH-&gt;</a:t>
            </a:r>
            <a:r>
              <a:rPr lang="en-US" dirty="0" err="1" smtClean="0"/>
              <a:t>ννbb</a:t>
            </a:r>
            <a:r>
              <a:rPr lang="en-US" dirty="0" smtClean="0"/>
              <a:t> Backup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H-&gt;bb editorial board meeting - 9/2/2012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5" descr="MET1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4113758"/>
            <a:ext cx="3124201" cy="2242592"/>
          </a:xfrm>
          <a:prstGeom prst="rect">
            <a:avLst/>
          </a:prstGeom>
        </p:spPr>
      </p:pic>
      <p:pic>
        <p:nvPicPr>
          <p:cNvPr id="7" name="Picture 6" descr="MET2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026514" y="4113757"/>
            <a:ext cx="3124201" cy="2242592"/>
          </a:xfrm>
          <a:prstGeom prst="rect">
            <a:avLst/>
          </a:prstGeom>
        </p:spPr>
      </p:pic>
      <p:pic>
        <p:nvPicPr>
          <p:cNvPr id="8" name="Picture 7" descr="MET3_withPTgt45cut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6019800" y="4113757"/>
            <a:ext cx="3124200" cy="22425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" y="3798460"/>
            <a:ext cx="3768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ZH-&gt;</a:t>
            </a:r>
            <a:r>
              <a:rPr lang="en-US" dirty="0" err="1" smtClean="0"/>
              <a:t>ννbb</a:t>
            </a:r>
            <a:r>
              <a:rPr lang="en-US" dirty="0" smtClean="0"/>
              <a:t> (Matt): with </a:t>
            </a:r>
            <a:r>
              <a:rPr lang="en-US" dirty="0" err="1" smtClean="0"/>
              <a:t>pT</a:t>
            </a:r>
            <a:r>
              <a:rPr lang="en-US" dirty="0" smtClean="0"/>
              <a:t>&gt;45GeV 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1998" y="1182196"/>
            <a:ext cx="7594802" cy="265729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06035" y="812864"/>
            <a:ext cx="3768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ZH-&gt;</a:t>
            </a:r>
            <a:r>
              <a:rPr lang="en-US" dirty="0" err="1" smtClean="0"/>
              <a:t>ννbb</a:t>
            </a:r>
            <a:r>
              <a:rPr lang="en-US" dirty="0" smtClean="0"/>
              <a:t> (</a:t>
            </a:r>
            <a:r>
              <a:rPr lang="en-US" dirty="0" err="1" smtClean="0"/>
              <a:t>Jike</a:t>
            </a:r>
            <a:r>
              <a:rPr lang="en-US" dirty="0" smtClean="0"/>
              <a:t>): with </a:t>
            </a:r>
            <a:r>
              <a:rPr lang="en-US" dirty="0" err="1" smtClean="0"/>
              <a:t>pT</a:t>
            </a:r>
            <a:r>
              <a:rPr lang="en-US" dirty="0" smtClean="0"/>
              <a:t>&gt;45GeV 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174057</TotalTime>
  <Words>246</Words>
  <Application>Microsoft Macintosh PowerPoint</Application>
  <PresentationFormat>On-screen Show (4:3)</PresentationFormat>
  <Paragraphs>45</Paragraphs>
  <Slides>10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Introduction</vt:lpstr>
      <vt:lpstr>WH-&gt;lνbb</vt:lpstr>
      <vt:lpstr>pTlead jet &gt; 45 GeV</vt:lpstr>
      <vt:lpstr>No Cuts</vt:lpstr>
      <vt:lpstr>ZH -&gt;llbb</vt:lpstr>
      <vt:lpstr>ZH-&gt;ννbb</vt:lpstr>
      <vt:lpstr>Slide 7</vt:lpstr>
      <vt:lpstr>Backup Slides</vt:lpstr>
      <vt:lpstr>ZH-&gt;ννbb Backup</vt:lpstr>
      <vt:lpstr>Slide 10</vt:lpstr>
    </vt:vector>
  </TitlesOfParts>
  <Company>Royal Holloway University of London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H-&gt;bb Winter Note</dc:title>
  <dc:creator>Ricardo Goncalo</dc:creator>
  <cp:lastModifiedBy>Ricardo Goncalo</cp:lastModifiedBy>
  <cp:revision>332</cp:revision>
  <cp:lastPrinted>2011-04-11T11:26:17Z</cp:lastPrinted>
  <dcterms:created xsi:type="dcterms:W3CDTF">2012-02-09T12:33:09Z</dcterms:created>
  <dcterms:modified xsi:type="dcterms:W3CDTF">2012-02-09T12:43:59Z</dcterms:modified>
</cp:coreProperties>
</file>