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434" r:id="rId3"/>
    <p:sldId id="435" r:id="rId4"/>
    <p:sldId id="43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1618" autoAdjust="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4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7/8/11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Ed.Board Meeting - 7/7/2011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Ed.Board Meeting - 7/7/2011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Ed.Board Meeting - 7/7/2011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Ed.Board Meeting - 7/7/2011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Ed.Board Meeting - 7/7/2011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Ed.Board Meeting - 7/7/2011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Ed.Board Meeting - 7/7/2011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Ed.Board Meeting - 7/7/2011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Ed.Board Meeting - 7/7/2011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Ed.Board Meeting - 7/7/2011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Ed.Board Meeting - 7/7/2011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HSG5 H-&gt;bb Ed.Board Meeting - 7/7/2011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df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d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df"/><Relationship Id="rId5" Type="http://schemas.openxmlformats.org/officeDocument/2006/relationships/image" Target="../media/image6.png"/><Relationship Id="rId6" Type="http://schemas.openxmlformats.org/officeDocument/2006/relationships/image" Target="../media/image7.pdf"/><Relationship Id="rId7" Type="http://schemas.openxmlformats.org/officeDocument/2006/relationships/image" Target="../media/image8.png"/><Relationship Id="rId8" Type="http://schemas.openxmlformats.org/officeDocument/2006/relationships/image" Target="../media/image9.pdf"/><Relationship Id="rId9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d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108258"/>
          </a:xfrm>
        </p:spPr>
        <p:txBody>
          <a:bodyPr>
            <a:normAutofit/>
          </a:bodyPr>
          <a:lstStyle/>
          <a:p>
            <a:r>
              <a:rPr lang="en-US" sz="4800" dirty="0" smtClean="0"/>
              <a:t>H-&gt;bb </a:t>
            </a:r>
            <a:r>
              <a:rPr lang="en-US" sz="4800" dirty="0" smtClean="0"/>
              <a:t>Note: Exclusion Limits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828260"/>
            <a:ext cx="7772400" cy="78024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r>
              <a:rPr lang="en-US" dirty="0" smtClean="0"/>
              <a:t>HSG5 H-&gt;bb WH/ZH note meeting with Editorial Board, 7 July 2011</a:t>
            </a:r>
            <a:endParaRPr lang="en-US" dirty="0"/>
          </a:p>
        </p:txBody>
      </p:sp>
      <p:pic>
        <p:nvPicPr>
          <p:cNvPr id="5" name="Picture 4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6873" y="2446025"/>
            <a:ext cx="3593407" cy="3114286"/>
          </a:xfrm>
          <a:prstGeom prst="rect">
            <a:avLst/>
          </a:prstGeom>
        </p:spPr>
      </p:pic>
      <p:sp>
        <p:nvSpPr>
          <p:cNvPr id="6" name="&quot;No&quot; Symbol 5"/>
          <p:cNvSpPr/>
          <p:nvPr/>
        </p:nvSpPr>
        <p:spPr>
          <a:xfrm>
            <a:off x="2590800" y="1828009"/>
            <a:ext cx="3893210" cy="3929032"/>
          </a:xfrm>
          <a:prstGeom prst="noSmoking">
            <a:avLst>
              <a:gd name="adj" fmla="val 9460"/>
            </a:avLst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MCLimit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1254" y="1078972"/>
            <a:ext cx="7835546" cy="52122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Looks much better after fitting top sideband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Ed.Board Meeting - 7/7/2011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749269" y="1614156"/>
          <a:ext cx="6096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</a:t>
                      </a:r>
                    </a:p>
                    <a:p>
                      <a:r>
                        <a:rPr lang="en-US" dirty="0" err="1" smtClean="0"/>
                        <a:t>mH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GeV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Expected (before)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Expected (after)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Observed (before)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Observed (after)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39.8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51.6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Picture 9" descr="wh_674invpb_7TeV_nsm_sig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11640" y="3737409"/>
            <a:ext cx="4468037" cy="2852609"/>
          </a:xfrm>
          <a:prstGeom prst="rect">
            <a:avLst/>
          </a:prstGeom>
        </p:spPr>
      </p:pic>
      <p:pic>
        <p:nvPicPr>
          <p:cNvPr id="11" name="Picture 10" descr="zh_833invpb_7TeV_nsm_sig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4356398" y="3737409"/>
            <a:ext cx="4518970" cy="288512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Ed.Board Meeting - 7/7/2011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49267" y="1614156"/>
          <a:ext cx="6260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2178"/>
                <a:gridCol w="1252178"/>
                <a:gridCol w="1252178"/>
                <a:gridCol w="1252178"/>
                <a:gridCol w="12521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WH</a:t>
                      </a:r>
                    </a:p>
                    <a:p>
                      <a:r>
                        <a:rPr lang="en-US" dirty="0" err="1" smtClean="0"/>
                        <a:t>mH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GeV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MCLimit</a:t>
                      </a:r>
                      <a:r>
                        <a:rPr lang="en-US" dirty="0" smtClean="0"/>
                        <a:t> Expected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Roostats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Expected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MCLimit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Observed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Roostats</a:t>
                      </a:r>
                      <a:r>
                        <a:rPr lang="en-US" dirty="0" smtClean="0"/>
                        <a:t> Observed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38.2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Gonçalo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HSG5 H-&gt;bb Ed.Board Meeting - 7/7/2011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 descr="wh_674invpb_7TeV_nsm_sig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356781" y="485485"/>
            <a:ext cx="4468037" cy="2852609"/>
          </a:xfrm>
          <a:prstGeom prst="rect">
            <a:avLst/>
          </a:prstGeom>
        </p:spPr>
      </p:pic>
      <p:pic>
        <p:nvPicPr>
          <p:cNvPr id="8" name="Picture 7" descr="zh_833invpb_7TeV_nsm_sig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4601539" y="485485"/>
            <a:ext cx="4518970" cy="2885127"/>
          </a:xfrm>
          <a:prstGeom prst="rect">
            <a:avLst/>
          </a:prstGeom>
        </p:spPr>
      </p:pic>
      <p:pic>
        <p:nvPicPr>
          <p:cNvPr id="10" name="Picture 9" descr="RooStats_WH_SMHiggs_combined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6"/>
              <a:stretch>
                <a:fillRect/>
              </a:stretch>
            </p:blipFill>
          </mc:Choice>
          <mc:Fallback>
            <p:blipFill>
              <a:blip r:embed="rId7"/>
              <a:stretch>
                <a:fillRect/>
              </a:stretch>
            </p:blipFill>
          </mc:Fallback>
        </mc:AlternateContent>
        <p:spPr>
          <a:xfrm>
            <a:off x="356780" y="3370612"/>
            <a:ext cx="4468037" cy="2992178"/>
          </a:xfrm>
          <a:prstGeom prst="rect">
            <a:avLst/>
          </a:prstGeom>
        </p:spPr>
      </p:pic>
      <p:pic>
        <p:nvPicPr>
          <p:cNvPr id="11" name="Picture 10" descr="RooStats_ZH_SMHiggs_combined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8"/>
              <a:stretch>
                <a:fillRect/>
              </a:stretch>
            </p:blipFill>
          </mc:Choice>
          <mc:Fallback>
            <p:blipFill>
              <a:blip r:embed="rId9"/>
              <a:stretch>
                <a:fillRect/>
              </a:stretch>
            </p:blipFill>
          </mc:Fallback>
        </mc:AlternateContent>
        <p:spPr>
          <a:xfrm>
            <a:off x="4601539" y="3370612"/>
            <a:ext cx="4518970" cy="299217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 rot="16200000">
            <a:off x="-366311" y="1789890"/>
            <a:ext cx="1269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MCLimit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-377689" y="4672282"/>
            <a:ext cx="1292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Roostats</a:t>
            </a:r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113568</TotalTime>
  <Words>162</Words>
  <Application>Microsoft Macintosh PowerPoint</Application>
  <PresentationFormat>On-screen Show (4:3)</PresentationFormat>
  <Paragraphs>70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H-&gt;bb Note: Exclusion Limits</vt:lpstr>
      <vt:lpstr>MCLimit</vt:lpstr>
      <vt:lpstr>Slide 3</vt:lpstr>
      <vt:lpstr>Slide 4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197</cp:revision>
  <cp:lastPrinted>2011-04-11T11:26:17Z</cp:lastPrinted>
  <dcterms:created xsi:type="dcterms:W3CDTF">2011-07-08T08:08:04Z</dcterms:created>
  <dcterms:modified xsi:type="dcterms:W3CDTF">2011-07-08T16:39:58Z</dcterms:modified>
</cp:coreProperties>
</file>