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28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3/29/12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3/29/12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556"/>
            <a:ext cx="7772400" cy="1470025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29110"/>
            <a:ext cx="6400800" cy="7859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 </a:t>
            </a:r>
          </a:p>
          <a:p>
            <a:r>
              <a:rPr lang="en-US" dirty="0" smtClean="0"/>
              <a:t>Higgs Weekly Meeting – </a:t>
            </a:r>
            <a:r>
              <a:rPr lang="en-US" dirty="0" smtClean="0"/>
              <a:t>29 </a:t>
            </a:r>
            <a:r>
              <a:rPr lang="en-US" dirty="0" smtClean="0"/>
              <a:t>March 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364"/>
            <a:ext cx="8229600" cy="783605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95" y="964180"/>
            <a:ext cx="8654537" cy="5526376"/>
          </a:xfrm>
        </p:spPr>
        <p:txBody>
          <a:bodyPr>
            <a:noAutofit/>
          </a:bodyPr>
          <a:lstStyle/>
          <a:p>
            <a:r>
              <a:rPr lang="en-US" sz="2000" dirty="0" smtClean="0"/>
              <a:t>H</a:t>
            </a:r>
            <a:r>
              <a:rPr lang="en-US" sz="2000" dirty="0" smtClean="0"/>
              <a:t>-&gt;bb </a:t>
            </a:r>
            <a:r>
              <a:rPr lang="en-US" sz="2000" dirty="0" smtClean="0"/>
              <a:t>paper – last updates to analyses:</a:t>
            </a:r>
            <a:endParaRPr lang="en-US" sz="2000" dirty="0" smtClean="0"/>
          </a:p>
          <a:p>
            <a:pPr lvl="1"/>
            <a:r>
              <a:rPr lang="en-US" sz="1600" dirty="0" smtClean="0"/>
              <a:t>Newest </a:t>
            </a:r>
            <a:r>
              <a:rPr lang="en-US" sz="1600" dirty="0" err="1" smtClean="0"/>
              <a:t>b</a:t>
            </a:r>
            <a:r>
              <a:rPr lang="en-US" sz="1600" dirty="0" smtClean="0"/>
              <a:t>-tagging scale factors used</a:t>
            </a:r>
          </a:p>
          <a:p>
            <a:pPr lvl="1"/>
            <a:r>
              <a:rPr lang="en-US" sz="1600" dirty="0" smtClean="0"/>
              <a:t>Fit to </a:t>
            </a:r>
            <a:r>
              <a:rPr lang="en-US" sz="1600" dirty="0" err="1" smtClean="0"/>
              <a:t>m</a:t>
            </a:r>
            <a:r>
              <a:rPr lang="en-US" sz="1600" baseline="-25000" dirty="0" err="1" smtClean="0"/>
              <a:t>bb</a:t>
            </a:r>
            <a:r>
              <a:rPr lang="en-US" sz="1600" dirty="0" smtClean="0"/>
              <a:t> sidebands and 3-jet control region in WH: </a:t>
            </a:r>
          </a:p>
          <a:p>
            <a:pPr lvl="2"/>
            <a:r>
              <a:rPr lang="en-US" sz="1600" dirty="0" err="1" smtClean="0"/>
              <a:t>W+jets</a:t>
            </a:r>
            <a:r>
              <a:rPr lang="en-US" sz="1600" dirty="0" smtClean="0"/>
              <a:t> in 3-jet “bin” left floating to </a:t>
            </a:r>
            <a:r>
              <a:rPr lang="en-US" sz="1600" dirty="0" smtClean="0"/>
              <a:t>account for</a:t>
            </a:r>
            <a:r>
              <a:rPr lang="en-US" sz="1600" dirty="0" smtClean="0"/>
              <a:t> poor </a:t>
            </a:r>
            <a:r>
              <a:rPr lang="en-US" sz="1600" dirty="0" smtClean="0"/>
              <a:t>MC </a:t>
            </a:r>
            <a:r>
              <a:rPr lang="en-US" sz="1600" dirty="0" smtClean="0"/>
              <a:t>description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jets</a:t>
            </a:r>
            <a:r>
              <a:rPr lang="en-US" sz="1600" dirty="0" smtClean="0"/>
              <a:t> distribution </a:t>
            </a:r>
          </a:p>
          <a:p>
            <a:pPr lvl="1"/>
            <a:r>
              <a:rPr lang="en-US" sz="1600" dirty="0" err="1" smtClean="0"/>
              <a:t>vvbb</a:t>
            </a:r>
            <a:r>
              <a:rPr lang="en-US" sz="1600" dirty="0" smtClean="0"/>
              <a:t> </a:t>
            </a:r>
            <a:r>
              <a:rPr lang="en-US" sz="1600" dirty="0" smtClean="0"/>
              <a:t>treatment of</a:t>
            </a:r>
            <a:r>
              <a:rPr lang="en-US" sz="1600" dirty="0" smtClean="0"/>
              <a:t> trigger efficiency: apply </a:t>
            </a:r>
            <a:r>
              <a:rPr lang="en-US" sz="1600" dirty="0" smtClean="0"/>
              <a:t>5</a:t>
            </a:r>
            <a:r>
              <a:rPr lang="en-US" sz="1600" dirty="0" smtClean="0"/>
              <a:t>% scale factor (±1% uncertainty)</a:t>
            </a:r>
          </a:p>
          <a:p>
            <a:pPr lvl="1"/>
            <a:r>
              <a:rPr lang="en-US" sz="1600" dirty="0" smtClean="0"/>
              <a:t>Jet pileup correction used – suggested by Jet</a:t>
            </a:r>
            <a:r>
              <a:rPr lang="en-US" sz="1600" dirty="0" smtClean="0"/>
              <a:t>/</a:t>
            </a:r>
            <a:r>
              <a:rPr lang="en-US" sz="1600" dirty="0" err="1" smtClean="0"/>
              <a:t>ETmiss</a:t>
            </a:r>
            <a:r>
              <a:rPr lang="en-US" sz="1600" dirty="0" smtClean="0"/>
              <a:t> group</a:t>
            </a:r>
          </a:p>
          <a:p>
            <a:pPr lvl="1"/>
            <a:r>
              <a:rPr lang="en-US" sz="1600" dirty="0" smtClean="0"/>
              <a:t>Histogram smoothing? Need to change anything?</a:t>
            </a:r>
            <a:endParaRPr lang="en-US" sz="2000" dirty="0" smtClean="0"/>
          </a:p>
          <a:p>
            <a:r>
              <a:rPr lang="en-US" sz="2000" dirty="0" smtClean="0"/>
              <a:t>Must circulate </a:t>
            </a:r>
            <a:r>
              <a:rPr lang="en-US" sz="2000" dirty="0" smtClean="0"/>
              <a:t>support material on </a:t>
            </a:r>
            <a:r>
              <a:rPr lang="en-US" sz="2000" dirty="0" smtClean="0"/>
              <a:t>Friday (tomorrow)</a:t>
            </a:r>
          </a:p>
          <a:p>
            <a:r>
              <a:rPr lang="en-US" sz="2000" dirty="0" smtClean="0"/>
              <a:t>After interaction with </a:t>
            </a:r>
            <a:r>
              <a:rPr lang="en-US" sz="2000" dirty="0" err="1" smtClean="0"/>
              <a:t>Ed.Board</a:t>
            </a:r>
            <a:r>
              <a:rPr lang="en-US" sz="2000" dirty="0" smtClean="0"/>
              <a:t> (</a:t>
            </a:r>
            <a:r>
              <a:rPr lang="en-US" sz="2000" dirty="0" smtClean="0"/>
              <a:t>if all is well) should have approval on Tuesday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Bonus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186840</TotalTime>
  <Words>156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Introduction</vt:lpstr>
      <vt:lpstr>News! News! News!</vt:lpstr>
      <vt:lpstr>Bonus slides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363</cp:revision>
  <cp:lastPrinted>2011-04-11T11:26:17Z</cp:lastPrinted>
  <dcterms:created xsi:type="dcterms:W3CDTF">2012-03-29T08:07:03Z</dcterms:created>
  <dcterms:modified xsi:type="dcterms:W3CDTF">2012-03-29T21:13:57Z</dcterms:modified>
</cp:coreProperties>
</file>