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79D5-477C-354D-B73F-72EDF5AC40D5}" type="datetimeFigureOut">
              <a:rPr lang="en-US" smtClean="0"/>
              <a:pPr/>
              <a:t>1/25/11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dsweb.cern.ch/record/1322452/" TargetMode="External"/><Relationship Id="rId3" Type="http://schemas.openxmlformats.org/officeDocument/2006/relationships/hyperlink" Target="http://indico.cern.ch/conferenceDisplay.py?confId=12214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First H</a:t>
            </a:r>
            <a:r>
              <a:rPr lang="en-US" dirty="0" smtClean="0"/>
              <a:t>-&gt;bb </a:t>
            </a:r>
            <a:r>
              <a:rPr lang="en-US" dirty="0" smtClean="0"/>
              <a:t>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</a:t>
            </a:r>
            <a:r>
              <a:rPr lang="en-US" dirty="0" smtClean="0"/>
              <a:t>Weekly </a:t>
            </a:r>
            <a:r>
              <a:rPr lang="en-US" dirty="0" smtClean="0"/>
              <a:t>Meeting,</a:t>
            </a:r>
            <a:r>
              <a:rPr lang="en-US" dirty="0" smtClean="0"/>
              <a:t> </a:t>
            </a:r>
            <a:r>
              <a:rPr lang="en-US" dirty="0" smtClean="0"/>
              <a:t>25</a:t>
            </a:r>
            <a:r>
              <a:rPr lang="en-US" dirty="0" smtClean="0"/>
              <a:t> </a:t>
            </a:r>
            <a:r>
              <a:rPr lang="en-US" dirty="0" smtClean="0"/>
              <a:t>January 2011</a:t>
            </a:r>
            <a:endParaRPr lang="en-US" dirty="0"/>
          </a:p>
        </p:txBody>
      </p:sp>
      <p:pic>
        <p:nvPicPr>
          <p:cNvPr id="4" name="Picture 3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917466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08757" cy="536186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Idea is to have short </a:t>
            </a:r>
            <a:r>
              <a:rPr lang="en-US" b="1" dirty="0" smtClean="0"/>
              <a:t>work meetings</a:t>
            </a:r>
            <a:r>
              <a:rPr lang="en-US" dirty="0" smtClean="0"/>
              <a:t> to:</a:t>
            </a:r>
          </a:p>
          <a:p>
            <a:pPr lvl="1"/>
            <a:r>
              <a:rPr lang="en-US" dirty="0" smtClean="0"/>
              <a:t>Get the latest results from each group – even if very preliminary </a:t>
            </a:r>
          </a:p>
          <a:p>
            <a:pPr lvl="1"/>
            <a:r>
              <a:rPr lang="en-US" dirty="0" smtClean="0"/>
              <a:t>...To be able to plan ahead and organize the work for the coming week</a:t>
            </a:r>
          </a:p>
          <a:p>
            <a:pPr lvl="1"/>
            <a:r>
              <a:rPr lang="en-US" dirty="0" smtClean="0"/>
              <a:t>Get us all working together!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News:</a:t>
            </a:r>
            <a:endParaRPr lang="en-US" dirty="0" smtClean="0"/>
          </a:p>
          <a:p>
            <a:pPr lvl="1"/>
            <a:r>
              <a:rPr lang="en-US" dirty="0" smtClean="0"/>
              <a:t>Note on SUSY </a:t>
            </a:r>
            <a:r>
              <a:rPr lang="en-US" dirty="0" err="1" smtClean="0"/>
              <a:t>h</a:t>
            </a:r>
            <a:r>
              <a:rPr lang="en-US" dirty="0" smtClean="0"/>
              <a:t>-&gt;bb from Freiburg group – will have a presentation on this at </a:t>
            </a:r>
            <a:r>
              <a:rPr lang="en-US" dirty="0" smtClean="0"/>
              <a:t>some point: </a:t>
            </a:r>
            <a:r>
              <a:rPr lang="en-US" dirty="0" smtClean="0">
                <a:hlinkClick r:id="rId2"/>
              </a:rPr>
              <a:t>http://cdsweb.cern.ch/record/1322452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There was a first SM W/</a:t>
            </a:r>
            <a:r>
              <a:rPr lang="en-US" dirty="0" err="1" smtClean="0"/>
              <a:t>Z+b</a:t>
            </a:r>
            <a:r>
              <a:rPr lang="en-US" dirty="0" smtClean="0"/>
              <a:t> meeting yesterday – clearly interesting for our group </a:t>
            </a:r>
            <a:r>
              <a:rPr lang="en-US" dirty="0" smtClean="0"/>
              <a:t>to follow: </a:t>
            </a:r>
            <a:r>
              <a:rPr lang="en-US" dirty="0" smtClean="0">
                <a:hlinkClick r:id="rId3"/>
              </a:rPr>
              <a:t>http://indico.cern.ch/conferenceDisplay.py?confId=</a:t>
            </a:r>
            <a:r>
              <a:rPr lang="en-US" dirty="0" smtClean="0">
                <a:hlinkClick r:id="rId3"/>
              </a:rPr>
              <a:t>122148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Mini </a:t>
            </a:r>
            <a:r>
              <a:rPr lang="en-US" dirty="0" smtClean="0">
                <a:solidFill>
                  <a:srgbClr val="0000FF"/>
                </a:solidFill>
              </a:rPr>
              <a:t>acceptance challenge</a:t>
            </a:r>
            <a:r>
              <a:rPr lang="en-US" dirty="0" smtClean="0"/>
              <a:t> in HSG5:</a:t>
            </a:r>
          </a:p>
          <a:p>
            <a:pPr lvl="2"/>
            <a:r>
              <a:rPr lang="en-US" dirty="0" smtClean="0"/>
              <a:t>Compare everyone’s results given the same cuts and the same data sample: </a:t>
            </a:r>
            <a:r>
              <a:rPr lang="en-US" dirty="0" err="1" smtClean="0"/>
              <a:t>tt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-lepton MC or possibly data from given period – very useful to debug analysis machinery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HSG5 </a:t>
            </a:r>
            <a:r>
              <a:rPr lang="en-US" dirty="0" smtClean="0">
                <a:solidFill>
                  <a:srgbClr val="0000FF"/>
                </a:solidFill>
              </a:rPr>
              <a:t>Workshop in </a:t>
            </a:r>
            <a:r>
              <a:rPr lang="en-US" dirty="0" err="1" smtClean="0">
                <a:solidFill>
                  <a:srgbClr val="0000FF"/>
                </a:solidFill>
              </a:rPr>
              <a:t>Dubna</a:t>
            </a:r>
            <a:r>
              <a:rPr lang="en-US" dirty="0" smtClean="0"/>
              <a:t> – 23 to 27</a:t>
            </a:r>
            <a:r>
              <a:rPr lang="en-US" baseline="30000" dirty="0" smtClean="0"/>
              <a:t>th</a:t>
            </a:r>
            <a:r>
              <a:rPr lang="en-US" dirty="0" smtClean="0"/>
              <a:t> May 2011:</a:t>
            </a:r>
          </a:p>
          <a:p>
            <a:pPr lvl="2"/>
            <a:r>
              <a:rPr lang="en-US" dirty="0" smtClean="0"/>
              <a:t>Visas</a:t>
            </a:r>
            <a:r>
              <a:rPr lang="en-US" dirty="0"/>
              <a:t> </a:t>
            </a:r>
            <a:r>
              <a:rPr lang="en-US" dirty="0" smtClean="0"/>
              <a:t>have to be thought about soon! Expect email with instructions for registration etc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Will be the last check point for Summer CONF notes before approval process – aim to have solid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Plans… are </a:t>
            </a:r>
            <a:r>
              <a:rPr lang="en-US" sz="3200" dirty="0" smtClean="0"/>
              <a:t>useless</a:t>
            </a:r>
            <a:r>
              <a:rPr lang="en-US" sz="3200" dirty="0" smtClean="0"/>
              <a:t>, but </a:t>
            </a:r>
            <a:r>
              <a:rPr lang="en-US" sz="3200" dirty="0" smtClean="0"/>
              <a:t>it’s all in the planning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164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Compare cut flows to get various analysis on the same page – … around now </a:t>
            </a:r>
          </a:p>
          <a:p>
            <a:endParaRPr lang="en-US" dirty="0" smtClean="0"/>
          </a:p>
          <a:p>
            <a:r>
              <a:rPr lang="en-US" dirty="0" smtClean="0"/>
              <a:t>Then move to </a:t>
            </a:r>
            <a:r>
              <a:rPr lang="en-US" dirty="0" smtClean="0"/>
              <a:t>release </a:t>
            </a:r>
            <a:r>
              <a:rPr lang="en-US" dirty="0" smtClean="0"/>
              <a:t>16 – which we will stick to for Summer results </a:t>
            </a:r>
          </a:p>
          <a:p>
            <a:endParaRPr lang="en-US" dirty="0" smtClean="0"/>
          </a:p>
          <a:p>
            <a:r>
              <a:rPr lang="en-US" dirty="0" smtClean="0"/>
              <a:t>Aim </a:t>
            </a:r>
            <a:r>
              <a:rPr lang="en-US" dirty="0" smtClean="0"/>
              <a:t>to have results for </a:t>
            </a:r>
            <a:r>
              <a:rPr lang="en-US" dirty="0" err="1" smtClean="0"/>
              <a:t>Dubna</a:t>
            </a:r>
            <a:r>
              <a:rPr lang="en-US" dirty="0" smtClean="0"/>
              <a:t> workshop –</a:t>
            </a:r>
            <a:r>
              <a:rPr lang="en-US" dirty="0" smtClean="0"/>
              <a:t> to leave </a:t>
            </a:r>
            <a:r>
              <a:rPr lang="en-US" dirty="0" smtClean="0"/>
              <a:t>time for approval </a:t>
            </a:r>
            <a:r>
              <a:rPr lang="en-US" dirty="0" smtClean="0"/>
              <a:t>process</a:t>
            </a:r>
          </a:p>
          <a:p>
            <a:endParaRPr lang="en-US" dirty="0" smtClean="0"/>
          </a:p>
          <a:p>
            <a:r>
              <a:rPr lang="en-US" dirty="0" smtClean="0"/>
              <a:t>Focus of these analyses is no longer BG determination – this is the real thing</a:t>
            </a:r>
          </a:p>
          <a:p>
            <a:endParaRPr lang="en-US" dirty="0" smtClean="0"/>
          </a:p>
          <a:p>
            <a:r>
              <a:rPr lang="en-US" dirty="0" smtClean="0"/>
              <a:t>Longer term: have second set of notes later in the year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306</Words>
  <Application>Microsoft Macintosh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First H-&gt;bb Weekly Meeting</vt:lpstr>
      <vt:lpstr>Introduction</vt:lpstr>
      <vt:lpstr>Plans… are useless, but it’s all in the planning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4</cp:revision>
  <dcterms:created xsi:type="dcterms:W3CDTF">2011-01-25T09:17:24Z</dcterms:created>
  <dcterms:modified xsi:type="dcterms:W3CDTF">2011-01-25T15:52:50Z</dcterms:modified>
</cp:coreProperties>
</file>