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9" r:id="rId3"/>
    <p:sldId id="280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2/23/12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2/21/12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563" y="660400"/>
            <a:ext cx="747781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562" y="5507766"/>
            <a:ext cx="5697381" cy="110073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</a:t>
            </a:r>
          </a:p>
          <a:p>
            <a:r>
              <a:rPr lang="en-US" dirty="0" smtClean="0"/>
              <a:t>HSG5 weekly meeting –</a:t>
            </a:r>
            <a:r>
              <a:rPr lang="en-US" dirty="0" smtClean="0"/>
              <a:t> </a:t>
            </a:r>
            <a:r>
              <a:rPr lang="en-US" dirty="0" smtClean="0"/>
              <a:t>23 Febr</a:t>
            </a:r>
            <a:r>
              <a:rPr lang="en-US" dirty="0" smtClean="0"/>
              <a:t>uary </a:t>
            </a:r>
            <a:r>
              <a:rPr lang="en-US" dirty="0" smtClean="0"/>
              <a:t>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549"/>
          </a:xfrm>
        </p:spPr>
        <p:txBody>
          <a:bodyPr>
            <a:normAutofit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00" y="1269891"/>
            <a:ext cx="8722544" cy="161088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Our paper draft got to ATLAS circulation on Wednesday</a:t>
            </a:r>
          </a:p>
          <a:p>
            <a:r>
              <a:rPr lang="en-US" dirty="0" smtClean="0"/>
              <a:t>A lot of hard work and late nights went into this – THANKS!</a:t>
            </a:r>
          </a:p>
          <a:p>
            <a:r>
              <a:rPr lang="en-US" dirty="0" smtClean="0"/>
              <a:t>ATLAS reading of the first draft expected for Wednesday 29 February at 13:00</a:t>
            </a:r>
          </a:p>
          <a:p>
            <a:r>
              <a:rPr lang="en-US" dirty="0" smtClean="0"/>
              <a:t>BUT… few small issues have been found </a:t>
            </a:r>
            <a:r>
              <a:rPr lang="en-US" dirty="0" smtClean="0"/>
              <a:t>(and understood!) which will change results slightly – will report today to </a:t>
            </a:r>
            <a:r>
              <a:rPr lang="en-US" dirty="0" err="1" smtClean="0"/>
              <a:t>Ed.Board</a:t>
            </a:r>
            <a:r>
              <a:rPr lang="en-US" dirty="0" smtClean="0"/>
              <a:t> and see what to do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073" y="3061600"/>
            <a:ext cx="5354443" cy="3330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MC12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Several </a:t>
            </a:r>
            <a:r>
              <a:rPr lang="en-US" dirty="0" smtClean="0"/>
              <a:t>things are changing in the MC12 </a:t>
            </a:r>
            <a:r>
              <a:rPr lang="en-US" dirty="0" smtClean="0"/>
              <a:t>production: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automatic copying from MC11 </a:t>
            </a:r>
            <a:r>
              <a:rPr lang="en-US" dirty="0" smtClean="0"/>
              <a:t>samples – need </a:t>
            </a:r>
            <a:r>
              <a:rPr lang="en-US" dirty="0" smtClean="0"/>
              <a:t>to be requested</a:t>
            </a:r>
            <a:r>
              <a:rPr lang="en-US" dirty="0" smtClean="0"/>
              <a:t> samples again</a:t>
            </a:r>
          </a:p>
          <a:p>
            <a:endParaRPr lang="en-US" dirty="0" smtClean="0"/>
          </a:p>
          <a:p>
            <a:r>
              <a:rPr lang="en-US" dirty="0" smtClean="0"/>
              <a:t>MC </a:t>
            </a:r>
            <a:r>
              <a:rPr lang="en-US" dirty="0" smtClean="0"/>
              <a:t>group is moving to modern MC </a:t>
            </a:r>
            <a:r>
              <a:rPr lang="en-US" dirty="0" smtClean="0"/>
              <a:t>generators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means Pythia8, </a:t>
            </a:r>
            <a:r>
              <a:rPr lang="en-US" dirty="0" err="1" smtClean="0"/>
              <a:t>Herwig</a:t>
            </a:r>
            <a:r>
              <a:rPr lang="en-US" dirty="0" smtClean="0"/>
              <a:t>++, Sherpa, </a:t>
            </a:r>
            <a:r>
              <a:rPr lang="en-US" dirty="0" err="1" smtClean="0"/>
              <a:t>Powheg</a:t>
            </a:r>
            <a:r>
              <a:rPr lang="en-US" dirty="0" smtClean="0"/>
              <a:t>, for example, in detriment of</a:t>
            </a:r>
            <a:r>
              <a:rPr lang="en-US" dirty="0" smtClean="0"/>
              <a:t> Pythia6 </a:t>
            </a:r>
            <a:r>
              <a:rPr lang="en-US" dirty="0" smtClean="0"/>
              <a:t>and </a:t>
            </a:r>
            <a:r>
              <a:rPr lang="en-US" dirty="0" err="1" smtClean="0"/>
              <a:t>Herwig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sure where things stand with </a:t>
            </a:r>
            <a:r>
              <a:rPr lang="en-US" dirty="0" err="1" smtClean="0"/>
              <a:t>Alpgen</a:t>
            </a:r>
            <a:r>
              <a:rPr lang="en-US" dirty="0" smtClean="0"/>
              <a:t>, but much more time consuming to generate 4-vectors</a:t>
            </a:r>
          </a:p>
          <a:p>
            <a:endParaRPr lang="en-US" dirty="0" smtClean="0"/>
          </a:p>
          <a:p>
            <a:r>
              <a:rPr lang="en-US" dirty="0" smtClean="0"/>
              <a:t>Need 8TeV HITS – takes a </a:t>
            </a:r>
            <a:r>
              <a:rPr lang="en-US" b="1" dirty="0" smtClean="0"/>
              <a:t>long </a:t>
            </a:r>
            <a:r>
              <a:rPr lang="en-US" dirty="0" smtClean="0"/>
              <a:t>time to re-generate all the HITS at 8TeV</a:t>
            </a:r>
          </a:p>
          <a:p>
            <a:pPr lvl="1"/>
            <a:r>
              <a:rPr lang="en-US" dirty="0" smtClean="0"/>
              <a:t>Consider </a:t>
            </a:r>
            <a:r>
              <a:rPr lang="en-US" dirty="0" err="1" smtClean="0"/>
              <a:t>pdf</a:t>
            </a:r>
            <a:r>
              <a:rPr lang="en-US" dirty="0" smtClean="0"/>
              <a:t> reweighting of 7TeV samples as a backup </a:t>
            </a:r>
            <a:r>
              <a:rPr lang="en-US" dirty="0" smtClean="0"/>
              <a:t>plan</a:t>
            </a:r>
          </a:p>
          <a:p>
            <a:endParaRPr lang="en-US" dirty="0" smtClean="0"/>
          </a:p>
          <a:p>
            <a:r>
              <a:rPr lang="en-US" dirty="0" smtClean="0"/>
              <a:t>We need a </a:t>
            </a:r>
            <a:r>
              <a:rPr lang="en-US" dirty="0" smtClean="0"/>
              <a:t>well defined list of requested samples </a:t>
            </a:r>
            <a:r>
              <a:rPr lang="en-US" dirty="0" err="1" smtClean="0"/>
              <a:t>asap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- 23 Feb.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175847</TotalTime>
  <Words>227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Introduction</vt:lpstr>
      <vt:lpstr>News! News! News!</vt:lpstr>
      <vt:lpstr>MC12 Campaign</vt:lpstr>
      <vt:lpstr>Backup slides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322</cp:revision>
  <cp:lastPrinted>2011-04-11T11:26:17Z</cp:lastPrinted>
  <dcterms:created xsi:type="dcterms:W3CDTF">2012-02-21T16:57:40Z</dcterms:created>
  <dcterms:modified xsi:type="dcterms:W3CDTF">2012-02-23T12:46:17Z</dcterms:modified>
</cp:coreProperties>
</file>