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457" r:id="rId3"/>
    <p:sldId id="4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9/19/11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9/19/11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OtherViews.py?view=standard&amp;confId=132005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H-&gt;bb Weekly Meeting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28260"/>
            <a:ext cx="6400800" cy="78024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</a:t>
            </a:r>
            <a:r>
              <a:rPr lang="en-US" dirty="0" smtClean="0"/>
              <a:t>2</a:t>
            </a:r>
            <a:r>
              <a:rPr lang="en-US" dirty="0" smtClean="0"/>
              <a:t>0 September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664776"/>
            <a:ext cx="4556707" cy="327322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Peak stable </a:t>
            </a:r>
            <a:r>
              <a:rPr lang="en-US" dirty="0" err="1" smtClean="0"/>
              <a:t>lumi</a:t>
            </a:r>
            <a:r>
              <a:rPr lang="en-US" dirty="0" smtClean="0"/>
              <a:t> 3.31x10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</a:p>
          <a:p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 smtClean="0"/>
              <a:t>.12fb</a:t>
            </a:r>
            <a:r>
              <a:rPr lang="en-US" baseline="30000" dirty="0" smtClean="0"/>
              <a:t>-1</a:t>
            </a:r>
            <a:r>
              <a:rPr lang="en-US" dirty="0" smtClean="0"/>
              <a:t> with stable beams collected so far</a:t>
            </a:r>
          </a:p>
          <a:p>
            <a:endParaRPr lang="en-US" dirty="0" smtClean="0"/>
          </a:p>
          <a:p>
            <a:r>
              <a:rPr lang="en-US" dirty="0" smtClean="0"/>
              <a:t>Peak </a:t>
            </a:r>
            <a:r>
              <a:rPr lang="en-US" dirty="0" smtClean="0"/>
              <a:t>pileup increased from </a:t>
            </a:r>
            <a:r>
              <a:rPr lang="en-US" dirty="0" smtClean="0"/>
              <a:t>around 12</a:t>
            </a:r>
            <a:r>
              <a:rPr lang="en-US" dirty="0" smtClean="0"/>
              <a:t> to 21; new average </a:t>
            </a:r>
            <a:r>
              <a:rPr lang="en-US" dirty="0" smtClean="0"/>
              <a:t>around 15 events/crossing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8174" y="1037219"/>
            <a:ext cx="3729256" cy="26798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174" y="3717036"/>
            <a:ext cx="3738209" cy="26862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</a:t>
            </a:r>
            <a:r>
              <a:rPr lang="en-US" dirty="0" err="1" smtClean="0"/>
              <a:t>adronic</a:t>
            </a:r>
            <a:r>
              <a:rPr lang="en-US" dirty="0" smtClean="0"/>
              <a:t> calibration workshop just started </a:t>
            </a:r>
          </a:p>
          <a:p>
            <a:pPr lvl="1"/>
            <a:r>
              <a:rPr lang="en-US" dirty="0" smtClean="0"/>
              <a:t>Many issues to be discussed this week – will summarize in next week’s meeting</a:t>
            </a:r>
          </a:p>
          <a:p>
            <a:pPr lvl="1"/>
            <a:r>
              <a:rPr lang="en-US" dirty="0" smtClean="0"/>
              <a:t>L</a:t>
            </a:r>
            <a:r>
              <a:rPr lang="en-US" dirty="0" smtClean="0"/>
              <a:t>ocal </a:t>
            </a:r>
            <a:r>
              <a:rPr lang="en-US" dirty="0" err="1" smtClean="0"/>
              <a:t>hadronic</a:t>
            </a:r>
            <a:r>
              <a:rPr lang="en-US" dirty="0" smtClean="0"/>
              <a:t> calibration (rel.17) should benefit our </a:t>
            </a:r>
            <a:r>
              <a:rPr lang="en-US" dirty="0" err="1" smtClean="0"/>
              <a:t>di</a:t>
            </a:r>
            <a:r>
              <a:rPr lang="en-US" dirty="0" smtClean="0"/>
              <a:t>-jet mass resolution</a:t>
            </a:r>
          </a:p>
          <a:p>
            <a:pPr lvl="1"/>
            <a:r>
              <a:rPr lang="en-US" dirty="0" smtClean="0"/>
              <a:t>Agenda </a:t>
            </a:r>
            <a:r>
              <a:rPr lang="en-US" dirty="0" smtClean="0"/>
              <a:t>at: </a:t>
            </a:r>
            <a:r>
              <a:rPr lang="en-US" dirty="0" smtClean="0">
                <a:hlinkClick r:id="rId2"/>
              </a:rPr>
              <a:t>https://indico.cern.ch/conferenceOtherViews.py?view=standard&amp;confId=</a:t>
            </a:r>
            <a:r>
              <a:rPr lang="en-US" dirty="0" smtClean="0">
                <a:hlinkClick r:id="rId2"/>
              </a:rPr>
              <a:t>132005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Just came back online and only starting to </a:t>
            </a:r>
            <a:r>
              <a:rPr lang="en-US" smtClean="0"/>
              <a:t>read email, </a:t>
            </a:r>
            <a:r>
              <a:rPr lang="en-US" dirty="0" smtClean="0"/>
              <a:t>so are there </a:t>
            </a:r>
            <a:r>
              <a:rPr lang="en-US" smtClean="0"/>
              <a:t>any urgent issues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132426</TotalTime>
  <Words>166</Words>
  <Application>Microsoft Macintosh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H-&gt;bb Weekly Meeting</vt:lpstr>
      <vt:lpstr>News! News! News!</vt:lpstr>
      <vt:lpstr>Issues…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237</cp:revision>
  <cp:lastPrinted>2011-04-11T11:26:17Z</cp:lastPrinted>
  <dcterms:created xsi:type="dcterms:W3CDTF">2011-09-19T18:02:47Z</dcterms:created>
  <dcterms:modified xsi:type="dcterms:W3CDTF">2011-09-20T08:58:42Z</dcterms:modified>
</cp:coreProperties>
</file>