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5" r:id="rId4"/>
    <p:sldId id="280" r:id="rId5"/>
    <p:sldId id="281" r:id="rId6"/>
    <p:sldId id="286" r:id="rId7"/>
    <p:sldId id="283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-groups.cern.ch/e-groups/Egroup.do?egroupName=atlas-phys-higgs-hsg5zh2nunubb" TargetMode="External"/><Relationship Id="rId4" Type="http://schemas.openxmlformats.org/officeDocument/2006/relationships/hyperlink" Target="https://twiki.cern.ch/twiki/bin/view/AtlasProtected/HSG5Higgs2bbFinalStateD3PD%23List_of_available_MC_sampl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tlas-phys-higgs-hsg5zh2nunubb@cern.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HSG5 weekly </a:t>
            </a:r>
            <a:r>
              <a:rPr lang="en-US" dirty="0" smtClean="0"/>
              <a:t>meeting – </a:t>
            </a:r>
            <a:r>
              <a:rPr lang="en-US" dirty="0" smtClean="0"/>
              <a:t>19 January 2012</a:t>
            </a:r>
            <a:endParaRPr lang="en-US" dirty="0" smtClean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>
            <a:normAutofit/>
          </a:bodyPr>
          <a:lstStyle/>
          <a:p>
            <a:r>
              <a:rPr lang="en-US" dirty="0" smtClean="0"/>
              <a:t>News! News</a:t>
            </a:r>
            <a:r>
              <a:rPr lang="en-US" dirty="0" smtClean="0"/>
              <a:t>! </a:t>
            </a:r>
            <a:r>
              <a:rPr lang="en-US" dirty="0" smtClean="0"/>
              <a:t>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080188"/>
            <a:ext cx="8413800" cy="422278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MC plans – from phys. </a:t>
            </a:r>
            <a:r>
              <a:rPr lang="en-US" dirty="0" err="1" smtClean="0"/>
              <a:t>coord</a:t>
            </a:r>
            <a:r>
              <a:rPr lang="en-US" dirty="0" smtClean="0"/>
              <a:t>. &amp; etc</a:t>
            </a:r>
          </a:p>
          <a:p>
            <a:pPr lvl="1"/>
            <a:r>
              <a:rPr lang="en-US" dirty="0" smtClean="0"/>
              <a:t>Expected timeline for finishing mc11 (last week):</a:t>
            </a:r>
          </a:p>
          <a:p>
            <a:pPr lvl="2"/>
            <a:r>
              <a:rPr lang="en-US" dirty="0" smtClean="0"/>
              <a:t>Expect to finish </a:t>
            </a:r>
            <a:r>
              <a:rPr lang="en-US" dirty="0" err="1" smtClean="0"/>
              <a:t>digi+reco</a:t>
            </a:r>
            <a:r>
              <a:rPr lang="en-US" dirty="0" smtClean="0"/>
              <a:t> of all priority 0+1 </a:t>
            </a:r>
            <a:r>
              <a:rPr lang="en-US" dirty="0" err="1" smtClean="0"/>
              <a:t>digi+recon</a:t>
            </a:r>
            <a:r>
              <a:rPr lang="en-US" dirty="0" smtClean="0"/>
              <a:t> around 1st Feb</a:t>
            </a:r>
          </a:p>
          <a:p>
            <a:pPr lvl="3"/>
            <a:r>
              <a:rPr lang="en-US" dirty="0" smtClean="0"/>
              <a:t>Includes redoing 50% of the priority 0 samples with PY6 pileup (better </a:t>
            </a:r>
            <a:r>
              <a:rPr lang="en-US" dirty="0" err="1" smtClean="0"/>
              <a:t>ETmiss</a:t>
            </a:r>
            <a:r>
              <a:rPr lang="en-US" dirty="0" smtClean="0"/>
              <a:t> </a:t>
            </a:r>
            <a:r>
              <a:rPr lang="en-US" dirty="0" err="1" smtClean="0"/>
              <a:t>modelling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Finish </a:t>
            </a:r>
            <a:r>
              <a:rPr lang="en-US" dirty="0" err="1" smtClean="0"/>
              <a:t>simulation+digi+reco</a:t>
            </a:r>
            <a:r>
              <a:rPr lang="en-US" dirty="0" smtClean="0"/>
              <a:t> of all priority 2 samples around 20th Feb</a:t>
            </a:r>
          </a:p>
          <a:p>
            <a:pPr lvl="3"/>
            <a:r>
              <a:rPr lang="en-US" dirty="0" smtClean="0"/>
              <a:t>Could advance this by ~2 weeks if we could reach 40M </a:t>
            </a:r>
            <a:r>
              <a:rPr lang="en-US" dirty="0" err="1" smtClean="0"/>
              <a:t>digi+reco</a:t>
            </a:r>
            <a:r>
              <a:rPr lang="en-US" dirty="0" smtClean="0"/>
              <a:t> per day </a:t>
            </a:r>
          </a:p>
          <a:p>
            <a:pPr lvl="2"/>
            <a:r>
              <a:rPr lang="en-US" dirty="0" smtClean="0"/>
              <a:t>By mid February, need to start devoting resources to mc12, &gt;50% from March</a:t>
            </a:r>
          </a:p>
          <a:p>
            <a:pPr lvl="3"/>
            <a:r>
              <a:rPr lang="en-US" dirty="0" smtClean="0"/>
              <a:t>Estimate need at least 500M mc12 full simulation events for first collisions</a:t>
            </a:r>
          </a:p>
          <a:p>
            <a:pPr lvl="1"/>
            <a:r>
              <a:rPr lang="en-US" dirty="0" smtClean="0"/>
              <a:t>In the meantime:</a:t>
            </a:r>
          </a:p>
          <a:p>
            <a:pPr lvl="2"/>
            <a:r>
              <a:rPr lang="en-US" dirty="0" smtClean="0"/>
              <a:t>Tuning of grid parameters made production ramp up to 51M events (</a:t>
            </a:r>
            <a:r>
              <a:rPr lang="en-US" dirty="0" err="1" smtClean="0"/>
              <a:t>digi+reco</a:t>
            </a:r>
            <a:r>
              <a:rPr lang="en-US" dirty="0" smtClean="0"/>
              <a:t>)/day (peak 70M/day)</a:t>
            </a:r>
          </a:p>
          <a:p>
            <a:pPr lvl="3"/>
            <a:r>
              <a:rPr lang="en-US" dirty="0" smtClean="0"/>
              <a:t>This is from existing HITS only, and at the cost of some D3PD production </a:t>
            </a:r>
          </a:p>
          <a:p>
            <a:pPr lvl="1"/>
            <a:r>
              <a:rPr lang="en-US" dirty="0" smtClean="0"/>
              <a:t>The new default configuration is MC11c : identical to MC11b but uses Pythia6 pileup files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671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199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HSG5 News: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Moved to two meetings/week up to </a:t>
            </a:r>
            <a:r>
              <a:rPr lang="en-US" dirty="0" err="1" smtClean="0"/>
              <a:t>Moriond</a:t>
            </a:r>
            <a:endParaRPr lang="en-US" dirty="0" smtClean="0"/>
          </a:p>
          <a:p>
            <a:pPr lvl="2"/>
            <a:r>
              <a:rPr lang="en-US" dirty="0" smtClean="0"/>
              <a:t>New </a:t>
            </a:r>
            <a:r>
              <a:rPr lang="en-US" dirty="0" err="1" smtClean="0"/>
              <a:t>e</a:t>
            </a:r>
            <a:r>
              <a:rPr lang="en-US" dirty="0" smtClean="0"/>
              <a:t>-group : </a:t>
            </a:r>
            <a:r>
              <a:rPr lang="en-US" dirty="0" smtClean="0">
                <a:hlinkClick r:id="rId2"/>
              </a:rPr>
              <a:t>atlas-phys-higgs-hsg5zh2nunubb@cern.ch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https://e-groups.cern.ch/e-groups/Egroup.do?egroupName=atlas-phys-higgs-hsg5zh2nunubb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Questions </a:t>
            </a:r>
            <a:r>
              <a:rPr lang="en-US" dirty="0" smtClean="0"/>
              <a:t>from </a:t>
            </a:r>
            <a:r>
              <a:rPr lang="en-US" dirty="0" err="1" smtClean="0"/>
              <a:t>muon</a:t>
            </a:r>
            <a:r>
              <a:rPr lang="en-US" dirty="0" smtClean="0"/>
              <a:t> contact person (Rosy):</a:t>
            </a:r>
          </a:p>
          <a:p>
            <a:pPr lvl="2"/>
            <a:r>
              <a:rPr lang="en-US" dirty="0" smtClean="0"/>
              <a:t>Are we using MCP recommendations?</a:t>
            </a:r>
          </a:p>
          <a:p>
            <a:pPr lvl="2"/>
            <a:r>
              <a:rPr lang="en-US" dirty="0" smtClean="0"/>
              <a:t>Are there any open issues concerning </a:t>
            </a:r>
            <a:r>
              <a:rPr lang="en-US" dirty="0" err="1" smtClean="0"/>
              <a:t>muons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HSG5 MC samples:</a:t>
            </a:r>
          </a:p>
          <a:p>
            <a:pPr lvl="1"/>
            <a:r>
              <a:rPr lang="en-US" dirty="0" smtClean="0"/>
              <a:t>Our request of 15M AFII Z-&gt;</a:t>
            </a:r>
            <a:r>
              <a:rPr lang="en-US" dirty="0" err="1" smtClean="0"/>
              <a:t>νν+h.f</a:t>
            </a:r>
            <a:r>
              <a:rPr lang="en-US" dirty="0" smtClean="0"/>
              <a:t>. was accepted in priority 1</a:t>
            </a:r>
          </a:p>
          <a:p>
            <a:pPr lvl="1"/>
            <a:r>
              <a:rPr lang="en-US" dirty="0" smtClean="0"/>
              <a:t>Inclusive </a:t>
            </a:r>
            <a:r>
              <a:rPr lang="en-US" dirty="0" err="1" smtClean="0"/>
              <a:t>Pythia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-boson samples exist: WW, WZ, ZZ – around 20fb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lvl="1"/>
            <a:r>
              <a:rPr lang="en-US" dirty="0" smtClean="0"/>
              <a:t>Our list of MC samples is now attached to the D3PD/MC wiki: </a:t>
            </a:r>
            <a:r>
              <a:rPr lang="en-US" dirty="0" smtClean="0">
                <a:hlinkClick r:id="rId4"/>
              </a:rPr>
              <a:t>https://twiki.cern.ch/twiki/bin/view/AtlasProtected/HSG5Higgs2bbFinalStateD3PD#List_of_available_MC_samples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187"/>
          </a:xfrm>
        </p:spPr>
        <p:txBody>
          <a:bodyPr/>
          <a:lstStyle/>
          <a:p>
            <a:r>
              <a:rPr lang="en-US" dirty="0" smtClean="0"/>
              <a:t>Publication </a:t>
            </a:r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417638"/>
            <a:ext cx="8461279" cy="475544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From PC/</a:t>
            </a:r>
            <a:r>
              <a:rPr lang="en-US" dirty="0" err="1" smtClean="0"/>
              <a:t>subconveners</a:t>
            </a:r>
            <a:r>
              <a:rPr lang="en-US" dirty="0" smtClean="0"/>
              <a:t> meeting:</a:t>
            </a:r>
          </a:p>
          <a:p>
            <a:pPr lvl="1"/>
            <a:r>
              <a:rPr lang="en-US" dirty="0" smtClean="0"/>
              <a:t>Latest circulation date to ATLAS is 17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lvl="1"/>
            <a:r>
              <a:rPr lang="en-US" dirty="0" smtClean="0"/>
              <a:t>Higgs approval to be arranged with </a:t>
            </a:r>
            <a:r>
              <a:rPr lang="en-US" dirty="0" err="1" smtClean="0"/>
              <a:t>Ed.Board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practice: </a:t>
            </a:r>
          </a:p>
          <a:p>
            <a:pPr lvl="1"/>
            <a:r>
              <a:rPr lang="en-US" dirty="0" smtClean="0"/>
              <a:t>This means 2</a:t>
            </a:r>
            <a:r>
              <a:rPr lang="en-US" baseline="30000" dirty="0" smtClean="0"/>
              <a:t>nd</a:t>
            </a:r>
            <a:r>
              <a:rPr lang="en-US" dirty="0" smtClean="0"/>
              <a:t> February Higgs approval for paper – very little margin</a:t>
            </a:r>
          </a:p>
          <a:p>
            <a:pPr lvl="1"/>
            <a:r>
              <a:rPr lang="en-US" dirty="0" smtClean="0"/>
              <a:t>Plan is more clear for WH and ZH-&gt;</a:t>
            </a:r>
            <a:r>
              <a:rPr lang="en-US" dirty="0" err="1" smtClean="0"/>
              <a:t>llbb</a:t>
            </a:r>
            <a:r>
              <a:rPr lang="en-US" dirty="0" smtClean="0"/>
              <a:t>: </a:t>
            </a:r>
            <a:r>
              <a:rPr lang="en-US" dirty="0" smtClean="0"/>
              <a:t>need good 1</a:t>
            </a:r>
            <a:r>
              <a:rPr lang="en-US" baseline="30000" dirty="0" smtClean="0"/>
              <a:t>st</a:t>
            </a:r>
            <a:r>
              <a:rPr lang="en-US" dirty="0" smtClean="0"/>
              <a:t> paper draft </a:t>
            </a:r>
          </a:p>
          <a:p>
            <a:pPr lvl="1"/>
            <a:r>
              <a:rPr lang="en-US" dirty="0" smtClean="0"/>
              <a:t>Status </a:t>
            </a:r>
            <a:r>
              <a:rPr lang="en-US" dirty="0" smtClean="0"/>
              <a:t>is not as good for 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  <a:r>
              <a:rPr lang="en-US" dirty="0" smtClean="0"/>
              <a:t>yet: work towards including in paper</a:t>
            </a:r>
          </a:p>
          <a:p>
            <a:pPr lvl="1"/>
            <a:r>
              <a:rPr lang="en-US" dirty="0" smtClean="0"/>
              <a:t>Boosted VH in a parallel path for now: considering a note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gain a few </a:t>
            </a:r>
            <a:r>
              <a:rPr lang="en-US" dirty="0" smtClean="0"/>
              <a:t>days (if needed): </a:t>
            </a:r>
            <a:endParaRPr lang="en-US" dirty="0" smtClean="0"/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will be submitted as support documentation to be included in paper</a:t>
            </a:r>
          </a:p>
          <a:p>
            <a:pPr lvl="1"/>
            <a:r>
              <a:rPr lang="en-US" dirty="0" smtClean="0"/>
              <a:t>This means that we can turn it into CONF note if not in schedule for paper</a:t>
            </a:r>
          </a:p>
          <a:p>
            <a:pPr lvl="1"/>
            <a:r>
              <a:rPr lang="en-US" dirty="0" smtClean="0"/>
              <a:t>Now thinking about editors for </a:t>
            </a:r>
            <a:r>
              <a:rPr lang="en-US" dirty="0" smtClean="0"/>
              <a:t>note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Maybe wrong time to mention this but…</a:t>
            </a:r>
          </a:p>
          <a:p>
            <a:pPr lvl="1"/>
            <a:r>
              <a:rPr lang="en-US" dirty="0" smtClean="0"/>
              <a:t>Looking into the future, aim to have combined </a:t>
            </a:r>
            <a:r>
              <a:rPr lang="en-US" dirty="0" smtClean="0"/>
              <a:t>W</a:t>
            </a:r>
            <a:r>
              <a:rPr lang="en-US" dirty="0" smtClean="0"/>
              <a:t>H analysis for ICHEP including boosted analysis</a:t>
            </a:r>
          </a:p>
          <a:p>
            <a:pPr lvl="2"/>
            <a:r>
              <a:rPr lang="en-US" dirty="0" smtClean="0"/>
              <a:t>Or before… mention ICHEP to mean up to…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can aim to have published results in same timescale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015554" y="3719891"/>
            <a:ext cx="3671246" cy="2638132"/>
            <a:chOff x="5015554" y="3719891"/>
            <a:chExt cx="3671246" cy="2638132"/>
          </a:xfrm>
        </p:grpSpPr>
        <p:pic>
          <p:nvPicPr>
            <p:cNvPr id="9" name="Picture 8" descr="toymc_mc11b_sf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5554" y="3719891"/>
              <a:ext cx="3671246" cy="263813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19800" y="3719891"/>
              <a:ext cx="15881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MC11a scaling factors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121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005" cy="38673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Fresh from the H.F. group:</a:t>
            </a:r>
          </a:p>
          <a:p>
            <a:pPr lvl="1"/>
            <a:r>
              <a:rPr lang="en-US" dirty="0" smtClean="0"/>
              <a:t>Preliminary!</a:t>
            </a:r>
          </a:p>
          <a:p>
            <a:pPr lvl="1"/>
            <a:r>
              <a:rPr lang="en-US" dirty="0" err="1" smtClean="0"/>
              <a:t>pTrel</a:t>
            </a:r>
            <a:r>
              <a:rPr lang="en-US" dirty="0" smtClean="0"/>
              <a:t> method only for </a:t>
            </a:r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May still get updated factors in early February</a:t>
            </a:r>
          </a:p>
          <a:p>
            <a:endParaRPr lang="en-US" dirty="0" smtClean="0"/>
          </a:p>
          <a:p>
            <a:r>
              <a:rPr lang="en-US" dirty="0" smtClean="0"/>
              <a:t>We moved to MV1</a:t>
            </a:r>
          </a:p>
          <a:p>
            <a:pPr lvl="1"/>
            <a:r>
              <a:rPr lang="en-US" dirty="0" smtClean="0"/>
              <a:t>Larger </a:t>
            </a:r>
            <a:r>
              <a:rPr lang="en-US" dirty="0" err="1" smtClean="0"/>
              <a:t>pT</a:t>
            </a:r>
            <a:r>
              <a:rPr lang="en-US" dirty="0" smtClean="0"/>
              <a:t> dependence now</a:t>
            </a:r>
          </a:p>
          <a:p>
            <a:pPr lvl="1"/>
            <a:r>
              <a:rPr lang="en-US" dirty="0" smtClean="0"/>
              <a:t>What do we do with our recipe to apply </a:t>
            </a:r>
            <a:r>
              <a:rPr lang="en-US" dirty="0" err="1" smtClean="0"/>
              <a:t>SFs</a:t>
            </a:r>
            <a:r>
              <a:rPr lang="en-US" dirty="0" smtClean="0"/>
              <a:t> and estimate uncertainties?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toymc_mc11b_sf_n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54" y="1081760"/>
            <a:ext cx="3671246" cy="2638131"/>
          </a:xfrm>
          <a:prstGeom prst="rect">
            <a:avLst/>
          </a:prstGeom>
        </p:spPr>
      </p:pic>
      <p:pic>
        <p:nvPicPr>
          <p:cNvPr id="8" name="Picture 7" descr="toymc_mc11b_s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554" y="3718218"/>
            <a:ext cx="3671246" cy="26381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37542" y="1034728"/>
            <a:ext cx="134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MV1 factors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07996" y="3518566"/>
            <a:ext cx="1078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 smtClean="0"/>
              <a:t> [</a:t>
            </a:r>
            <a:r>
              <a:rPr lang="en-US" dirty="0" err="1" smtClean="0"/>
              <a:t>MeV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07996" y="6189029"/>
            <a:ext cx="1078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 smtClean="0"/>
              <a:t> [</a:t>
            </a:r>
            <a:r>
              <a:rPr lang="en-US" dirty="0" err="1" smtClean="0"/>
              <a:t>MeV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4364" y="274638"/>
            <a:ext cx="8229600" cy="869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new </a:t>
            </a:r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toymc_central.root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60053"/>
            <a:ext cx="3124202" cy="22450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8859" y="2582568"/>
            <a:ext cx="1775597" cy="37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</a:t>
            </a:r>
            <a:endParaRPr lang="en-US" dirty="0"/>
          </a:p>
        </p:txBody>
      </p:sp>
      <p:pic>
        <p:nvPicPr>
          <p:cNvPr id="10" name="Picture 9" descr="toymc_var0.root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815" y="1460053"/>
            <a:ext cx="3124202" cy="2245029"/>
          </a:xfrm>
          <a:prstGeom prst="rect">
            <a:avLst/>
          </a:prstGeom>
        </p:spPr>
      </p:pic>
      <p:pic>
        <p:nvPicPr>
          <p:cNvPr id="11" name="Picture 10" descr="toymc_var1.root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460053"/>
            <a:ext cx="3124200" cy="2245029"/>
          </a:xfrm>
          <a:prstGeom prst="rect">
            <a:avLst/>
          </a:prstGeom>
        </p:spPr>
      </p:pic>
      <p:pic>
        <p:nvPicPr>
          <p:cNvPr id="12" name="Picture 11" descr="toymc_var2.root_m_rati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05081"/>
            <a:ext cx="3124200" cy="2245029"/>
          </a:xfrm>
          <a:prstGeom prst="rect">
            <a:avLst/>
          </a:prstGeom>
        </p:spPr>
      </p:pic>
      <p:pic>
        <p:nvPicPr>
          <p:cNvPr id="13" name="Picture 12" descr="toymc_var3.root_m_rati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1" y="3705082"/>
            <a:ext cx="3124200" cy="2245028"/>
          </a:xfrm>
          <a:prstGeom prst="rect">
            <a:avLst/>
          </a:prstGeom>
        </p:spPr>
      </p:pic>
      <p:pic>
        <p:nvPicPr>
          <p:cNvPr id="14" name="Picture 13" descr="toymc_var4.root_m_rati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705081"/>
            <a:ext cx="3124200" cy="22450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87680" y="2734968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2734968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8859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87680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smtClean="0"/>
              <a:t>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 ZH-&gt;</a:t>
            </a:r>
            <a:r>
              <a:rPr lang="en-US" dirty="0" err="1" smtClean="0"/>
              <a:t>ννbb</a:t>
            </a:r>
            <a:r>
              <a:rPr lang="en-US" dirty="0" smtClean="0"/>
              <a:t> need </a:t>
            </a:r>
            <a:r>
              <a:rPr lang="en-US" dirty="0" smtClean="0"/>
              <a:t>to decide </a:t>
            </a:r>
            <a:r>
              <a:rPr lang="en-US" dirty="0" smtClean="0"/>
              <a:t>on: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of MET significance </a:t>
            </a:r>
            <a:r>
              <a:rPr lang="en-US" dirty="0" smtClean="0"/>
              <a:t>cut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smtClean="0"/>
              <a:t>cut on leading </a:t>
            </a:r>
            <a:r>
              <a:rPr lang="en-US" dirty="0" smtClean="0"/>
              <a:t>jet</a:t>
            </a:r>
            <a:endParaRPr lang="en-US" dirty="0" smtClean="0"/>
          </a:p>
          <a:p>
            <a:pPr lvl="1"/>
            <a:r>
              <a:rPr lang="en-US" dirty="0" smtClean="0"/>
              <a:t>Final </a:t>
            </a:r>
            <a:r>
              <a:rPr lang="en-US" dirty="0" smtClean="0"/>
              <a:t>analysis </a:t>
            </a:r>
            <a:r>
              <a:rPr lang="en-US" dirty="0" smtClean="0"/>
              <a:t>binning</a:t>
            </a:r>
          </a:p>
          <a:p>
            <a:pPr lvl="1"/>
            <a:r>
              <a:rPr lang="en-US" dirty="0" smtClean="0"/>
              <a:t>QCD </a:t>
            </a:r>
            <a:r>
              <a:rPr lang="en-US" dirty="0" smtClean="0"/>
              <a:t>estimation method comparison and systematic </a:t>
            </a:r>
            <a:r>
              <a:rPr lang="en-US" dirty="0" smtClean="0"/>
              <a:t>uncertainty</a:t>
            </a:r>
          </a:p>
          <a:p>
            <a:endParaRPr lang="en-US" dirty="0" smtClean="0"/>
          </a:p>
          <a:p>
            <a:r>
              <a:rPr lang="en-US" dirty="0" smtClean="0"/>
              <a:t>For all inclusive VH channels discuss:</a:t>
            </a:r>
          </a:p>
          <a:p>
            <a:pPr lvl="1"/>
            <a:r>
              <a:rPr lang="en-US" dirty="0" smtClean="0"/>
              <a:t>Theory uncertainties</a:t>
            </a:r>
            <a:endParaRPr lang="en-US" dirty="0" smtClean="0"/>
          </a:p>
          <a:p>
            <a:pPr lvl="1"/>
            <a:r>
              <a:rPr lang="en-US" dirty="0" smtClean="0"/>
              <a:t>Limit </a:t>
            </a:r>
            <a:r>
              <a:rPr lang="en-US" dirty="0" smtClean="0"/>
              <a:t>setting and channel </a:t>
            </a:r>
            <a:r>
              <a:rPr lang="en-US" dirty="0" smtClean="0"/>
              <a:t>combination</a:t>
            </a:r>
            <a:endParaRPr lang="en-US" dirty="0" smtClean="0"/>
          </a:p>
          <a:p>
            <a:pPr lvl="1"/>
            <a:r>
              <a:rPr lang="en-US" dirty="0" err="1" smtClean="0"/>
              <a:t>Nvtx</a:t>
            </a:r>
            <a:r>
              <a:rPr lang="en-US" dirty="0" smtClean="0"/>
              <a:t> </a:t>
            </a:r>
            <a:r>
              <a:rPr lang="en-US" dirty="0" smtClean="0"/>
              <a:t>rescaling in </a:t>
            </a:r>
            <a:r>
              <a:rPr lang="en-US" dirty="0" smtClean="0"/>
              <a:t>MC11c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Today: </a:t>
            </a:r>
          </a:p>
          <a:p>
            <a:pPr lvl="1"/>
            <a:r>
              <a:rPr lang="en-US" dirty="0" smtClean="0"/>
              <a:t>Decide on the above – especially 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1"/>
            <a:r>
              <a:rPr lang="en-US" dirty="0" smtClean="0"/>
              <a:t>Focus on inclusive VH analyses since they are urgent</a:t>
            </a:r>
          </a:p>
          <a:p>
            <a:pPr lvl="1"/>
            <a:r>
              <a:rPr lang="en-US" dirty="0" smtClean="0"/>
              <a:t>Discuss other issues if we can (apologies if we need to postpone)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173219</TotalTime>
  <Words>780</Words>
  <Application>Microsoft Macintosh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</vt:lpstr>
      <vt:lpstr>News! News! News!</vt:lpstr>
      <vt:lpstr>News! News! News!</vt:lpstr>
      <vt:lpstr>Publication Plans</vt:lpstr>
      <vt:lpstr>New b-tagging scale factors</vt:lpstr>
      <vt:lpstr>Effect of new b-tagging scale factors</vt:lpstr>
      <vt:lpstr>To do list</vt:lpstr>
      <vt:lpstr>Backup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319</cp:revision>
  <cp:lastPrinted>2011-04-11T11:26:17Z</cp:lastPrinted>
  <dcterms:created xsi:type="dcterms:W3CDTF">2012-01-19T13:26:43Z</dcterms:created>
  <dcterms:modified xsi:type="dcterms:W3CDTF">2012-01-20T17:35:33Z</dcterms:modified>
</cp:coreProperties>
</file>