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26" r:id="rId3"/>
    <p:sldId id="327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4556"/>
            <a:ext cx="7772400" cy="1470025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29110"/>
            <a:ext cx="6400800" cy="78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 </a:t>
            </a:r>
          </a:p>
          <a:p>
            <a:r>
              <a:rPr lang="en-US" dirty="0" smtClean="0"/>
              <a:t>Higgs Weekly Meeting –</a:t>
            </a:r>
            <a:r>
              <a:rPr lang="en-US" dirty="0" smtClean="0"/>
              <a:t> 15 </a:t>
            </a:r>
            <a:r>
              <a:rPr lang="en-US" dirty="0" smtClean="0"/>
              <a:t>March 2012</a:t>
            </a:r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12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do list for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925875"/>
            <a:ext cx="8617288" cy="5430475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Time scale: end of March/beginning of April (discussion on detailed schedule ongoing)</a:t>
            </a:r>
          </a:p>
          <a:p>
            <a:r>
              <a:rPr lang="en-US" dirty="0" err="1" smtClean="0"/>
              <a:t>b</a:t>
            </a:r>
            <a:r>
              <a:rPr lang="en-US" dirty="0" smtClean="0"/>
              <a:t>-tagging scale factors:</a:t>
            </a:r>
            <a:r>
              <a:rPr lang="en-US" dirty="0" smtClean="0"/>
              <a:t> </a:t>
            </a:r>
            <a:r>
              <a:rPr lang="en-US" dirty="0" smtClean="0"/>
              <a:t>w</a:t>
            </a:r>
            <a:r>
              <a:rPr lang="en-US" dirty="0" smtClean="0"/>
              <a:t>aiting for final </a:t>
            </a:r>
            <a:r>
              <a:rPr lang="en-US" dirty="0" err="1" smtClean="0"/>
              <a:t>b</a:t>
            </a:r>
            <a:r>
              <a:rPr lang="en-US" dirty="0" smtClean="0"/>
              <a:t>-tagging scale factors 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elay due to changes after a bug corrected in one of the </a:t>
            </a:r>
            <a:r>
              <a:rPr lang="en-US" dirty="0" err="1" smtClean="0"/>
              <a:t>b</a:t>
            </a:r>
            <a:r>
              <a:rPr lang="en-US" dirty="0" smtClean="0"/>
              <a:t>-tagging analysis</a:t>
            </a:r>
          </a:p>
          <a:p>
            <a:pPr lvl="1"/>
            <a:r>
              <a:rPr lang="en-US" dirty="0" smtClean="0"/>
              <a:t>Discussion ongoing with conveners on what to do for H-&gt;bb paper</a:t>
            </a:r>
          </a:p>
          <a:p>
            <a:r>
              <a:rPr lang="en-US" dirty="0" err="1" smtClean="0"/>
              <a:t>METUtility</a:t>
            </a:r>
            <a:r>
              <a:rPr lang="en-US" dirty="0" smtClean="0"/>
              <a:t>: will move to new version for final analysis run </a:t>
            </a:r>
          </a:p>
          <a:p>
            <a:r>
              <a:rPr lang="en-US" dirty="0" smtClean="0"/>
              <a:t>Jet pileup correction: to be applied for final run – see </a:t>
            </a:r>
            <a:r>
              <a:rPr lang="en-US" dirty="0" err="1" smtClean="0"/>
              <a:t>Jike’s</a:t>
            </a:r>
            <a:r>
              <a:rPr lang="en-US" dirty="0" smtClean="0"/>
              <a:t> talk today</a:t>
            </a:r>
          </a:p>
          <a:p>
            <a:r>
              <a:rPr lang="en-US" dirty="0" smtClean="0"/>
              <a:t>Di-</a:t>
            </a:r>
            <a:r>
              <a:rPr lang="en-US" dirty="0" err="1" smtClean="0"/>
              <a:t>b</a:t>
            </a:r>
            <a:r>
              <a:rPr lang="en-US" dirty="0" smtClean="0"/>
              <a:t>-jet</a:t>
            </a:r>
            <a:r>
              <a:rPr lang="en-US" dirty="0" smtClean="0"/>
              <a:t> mass </a:t>
            </a:r>
            <a:r>
              <a:rPr lang="en-US" dirty="0" smtClean="0"/>
              <a:t>scale</a:t>
            </a:r>
            <a:r>
              <a:rPr lang="en-US" dirty="0" smtClean="0"/>
              <a:t>: will apply 5% correction to </a:t>
            </a:r>
            <a:r>
              <a:rPr lang="en-US" dirty="0" err="1" smtClean="0"/>
              <a:t>m(b,b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Top normalization scale factors: </a:t>
            </a:r>
          </a:p>
          <a:p>
            <a:pPr lvl="1"/>
            <a:r>
              <a:rPr lang="en-US" dirty="0" smtClean="0"/>
              <a:t>Changing to new method to improve consistency with </a:t>
            </a:r>
            <a:r>
              <a:rPr lang="en-US" dirty="0" err="1" smtClean="0"/>
              <a:t>W+jets</a:t>
            </a:r>
            <a:r>
              <a:rPr lang="en-US" dirty="0" smtClean="0"/>
              <a:t> and with ZH-&gt;</a:t>
            </a:r>
            <a:r>
              <a:rPr lang="en-US" dirty="0" err="1" smtClean="0"/>
              <a:t>lvbb</a:t>
            </a:r>
            <a:r>
              <a:rPr lang="en-US" dirty="0" smtClean="0"/>
              <a:t> analysis</a:t>
            </a:r>
          </a:p>
          <a:p>
            <a:r>
              <a:rPr lang="en-US" dirty="0" err="1" smtClean="0"/>
              <a:t>ΔR</a:t>
            </a:r>
            <a:r>
              <a:rPr lang="en-US" baseline="-25000" dirty="0" err="1" smtClean="0"/>
              <a:t>jj</a:t>
            </a:r>
            <a:r>
              <a:rPr lang="en-US" dirty="0" smtClean="0"/>
              <a:t> study: look again at low </a:t>
            </a:r>
            <a:r>
              <a:rPr lang="en-US" dirty="0" err="1" smtClean="0"/>
              <a:t>ΔR</a:t>
            </a:r>
            <a:r>
              <a:rPr lang="en-US" baseline="-25000" dirty="0" err="1" smtClean="0"/>
              <a:t>jj</a:t>
            </a:r>
            <a:r>
              <a:rPr lang="en-US" dirty="0" smtClean="0"/>
              <a:t> region to answer EB questions</a:t>
            </a:r>
          </a:p>
          <a:p>
            <a:r>
              <a:rPr lang="en-US" dirty="0" smtClean="0"/>
              <a:t>Limits: </a:t>
            </a:r>
          </a:p>
          <a:p>
            <a:pPr lvl="1"/>
            <a:r>
              <a:rPr lang="en-US" dirty="0" smtClean="0"/>
              <a:t>Small problems found in H-&gt;bb combined limits – cross checks ongoing with </a:t>
            </a:r>
            <a:r>
              <a:rPr lang="en-US" dirty="0" err="1" smtClean="0"/>
              <a:t>Lianliang</a:t>
            </a:r>
            <a:r>
              <a:rPr lang="en-US" dirty="0" smtClean="0"/>
              <a:t>, </a:t>
            </a:r>
            <a:r>
              <a:rPr lang="en-US" dirty="0" err="1" smtClean="0"/>
              <a:t>Silje</a:t>
            </a:r>
            <a:r>
              <a:rPr lang="en-US" dirty="0" smtClean="0"/>
              <a:t> and </a:t>
            </a:r>
            <a:r>
              <a:rPr lang="en-US" dirty="0" err="1" smtClean="0"/>
              <a:t>Giacinto</a:t>
            </a:r>
            <a:endParaRPr lang="en-US" dirty="0" smtClean="0"/>
          </a:p>
          <a:p>
            <a:pPr lvl="1"/>
            <a:r>
              <a:rPr lang="en-US" dirty="0" err="1" smtClean="0"/>
              <a:t>Lianliang</a:t>
            </a:r>
            <a:r>
              <a:rPr lang="en-US" dirty="0" smtClean="0"/>
              <a:t> running toys</a:t>
            </a:r>
          </a:p>
          <a:p>
            <a:r>
              <a:rPr lang="en-US" dirty="0" smtClean="0"/>
              <a:t>Smoothing of backgrounds: 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reviously done in </a:t>
            </a:r>
            <a:r>
              <a:rPr lang="en-US" dirty="0" err="1" smtClean="0"/>
              <a:t>llbb/lvbb</a:t>
            </a:r>
            <a:r>
              <a:rPr lang="en-US" dirty="0" smtClean="0"/>
              <a:t> but not on </a:t>
            </a:r>
            <a:r>
              <a:rPr lang="en-US" dirty="0" err="1" smtClean="0"/>
              <a:t>vvbb</a:t>
            </a:r>
            <a:r>
              <a:rPr lang="en-US" dirty="0" smtClean="0"/>
              <a:t> – discussion ongoing with stats forum</a:t>
            </a:r>
          </a:p>
          <a:p>
            <a:r>
              <a:rPr lang="en-US" dirty="0" smtClean="0"/>
              <a:t>Theory </a:t>
            </a:r>
            <a:r>
              <a:rPr lang="en-US" dirty="0" smtClean="0"/>
              <a:t>uncertainties should be revisited slightly:</a:t>
            </a:r>
            <a:r>
              <a:rPr lang="en-US" dirty="0" smtClean="0"/>
              <a:t> to do</a:t>
            </a:r>
          </a:p>
          <a:p>
            <a:pPr lvl="1"/>
            <a:r>
              <a:rPr lang="en-US" dirty="0" smtClean="0"/>
              <a:t>W</a:t>
            </a:r>
            <a:r>
              <a:rPr lang="en-US" dirty="0" smtClean="0"/>
              <a:t>e </a:t>
            </a:r>
            <a:r>
              <a:rPr lang="en-US" dirty="0" smtClean="0"/>
              <a:t>used LO (</a:t>
            </a:r>
            <a:r>
              <a:rPr lang="en-US" dirty="0" err="1" smtClean="0"/>
              <a:t>Pythia</a:t>
            </a:r>
            <a:r>
              <a:rPr lang="en-US" dirty="0" smtClean="0"/>
              <a:t>) signal MC and assigned a flat 10% theory </a:t>
            </a:r>
            <a:r>
              <a:rPr lang="en-US" dirty="0" smtClean="0"/>
              <a:t>uncertainty (acceptance modeled at LO)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pply uncertainty </a:t>
            </a:r>
            <a:r>
              <a:rPr lang="en-US" dirty="0" smtClean="0"/>
              <a:t>equal to</a:t>
            </a:r>
            <a:r>
              <a:rPr lang="en-US" dirty="0" smtClean="0"/>
              <a:t> difference </a:t>
            </a:r>
            <a:r>
              <a:rPr lang="en-US" dirty="0" smtClean="0"/>
              <a:t>between the LO and NLO QCD cross </a:t>
            </a:r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Apply EW </a:t>
            </a:r>
            <a:r>
              <a:rPr lang="en-US" dirty="0" smtClean="0"/>
              <a:t>NLO </a:t>
            </a:r>
            <a:r>
              <a:rPr lang="en-US" dirty="0" smtClean="0"/>
              <a:t>corrections </a:t>
            </a:r>
            <a:r>
              <a:rPr lang="en-US" dirty="0" smtClean="0"/>
              <a:t>as a</a:t>
            </a:r>
            <a:r>
              <a:rPr lang="en-US" dirty="0" smtClean="0"/>
              <a:t> multiplicative factor to </a:t>
            </a:r>
            <a:r>
              <a:rPr lang="en-US" dirty="0" smtClean="0"/>
              <a:t>cross </a:t>
            </a:r>
            <a:r>
              <a:rPr lang="en-US" dirty="0" smtClean="0"/>
              <a:t>section in each bin (no effect on acceptance)</a:t>
            </a:r>
          </a:p>
          <a:p>
            <a:pPr lvl="1"/>
            <a:r>
              <a:rPr lang="en-US" dirty="0" smtClean="0"/>
              <a:t>Cross</a:t>
            </a:r>
            <a:r>
              <a:rPr lang="en-US" dirty="0" smtClean="0"/>
              <a:t>-</a:t>
            </a:r>
            <a:r>
              <a:rPr lang="en-US" dirty="0" smtClean="0"/>
              <a:t>check </a:t>
            </a:r>
            <a:r>
              <a:rPr lang="en-US" dirty="0" smtClean="0"/>
              <a:t>size of uncertainties on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err="1" smtClean="0"/>
              <a:t>(W</a:t>
            </a:r>
            <a:r>
              <a:rPr lang="en-US" dirty="0" smtClean="0"/>
              <a:t>/Z) and </a:t>
            </a:r>
            <a:r>
              <a:rPr lang="en-US" dirty="0" err="1" smtClean="0"/>
              <a:t>Njets</a:t>
            </a:r>
            <a:r>
              <a:rPr lang="en-US" dirty="0" smtClean="0"/>
              <a:t> </a:t>
            </a:r>
            <a:r>
              <a:rPr lang="en-US" dirty="0" smtClean="0"/>
              <a:t>distributions</a:t>
            </a:r>
          </a:p>
          <a:p>
            <a:r>
              <a:rPr lang="en-US" dirty="0" smtClean="0"/>
              <a:t>V</a:t>
            </a:r>
            <a:r>
              <a:rPr lang="en-US" dirty="0" smtClean="0"/>
              <a:t>ariation </a:t>
            </a:r>
            <a:r>
              <a:rPr lang="en-US" dirty="0" smtClean="0"/>
              <a:t>of</a:t>
            </a:r>
            <a:r>
              <a:rPr lang="en-US" dirty="0" smtClean="0"/>
              <a:t> single</a:t>
            </a:r>
            <a:r>
              <a:rPr lang="en-US" dirty="0" smtClean="0"/>
              <a:t>-</a:t>
            </a:r>
            <a:r>
              <a:rPr lang="en-US" dirty="0" smtClean="0"/>
              <a:t>top, </a:t>
            </a:r>
            <a:r>
              <a:rPr lang="en-US" dirty="0" err="1" smtClean="0"/>
              <a:t>Wc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Zc</a:t>
            </a:r>
            <a:r>
              <a:rPr lang="en-US" dirty="0" smtClean="0"/>
              <a:t> backgrounds in </a:t>
            </a:r>
            <a:r>
              <a:rPr lang="en-US" dirty="0" err="1" smtClean="0"/>
              <a:t>vvbb</a:t>
            </a:r>
            <a:r>
              <a:rPr lang="en-US" dirty="0" smtClean="0"/>
              <a:t> analysis: to do for final results</a:t>
            </a:r>
          </a:p>
          <a:p>
            <a:r>
              <a:rPr lang="en-US" dirty="0" smtClean="0"/>
              <a:t>Update </a:t>
            </a:r>
            <a:r>
              <a:rPr lang="en-US" dirty="0" smtClean="0"/>
              <a:t>text: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Explain better the methods </a:t>
            </a:r>
            <a:r>
              <a:rPr lang="en-US" dirty="0" smtClean="0"/>
              <a:t>used in</a:t>
            </a:r>
            <a:r>
              <a:rPr lang="en-US" dirty="0" smtClean="0"/>
              <a:t> analyses, </a:t>
            </a:r>
            <a:r>
              <a:rPr lang="en-US" dirty="0" smtClean="0"/>
              <a:t>especially</a:t>
            </a:r>
            <a:r>
              <a:rPr lang="en-US" dirty="0" smtClean="0"/>
              <a:t> concerning multiple </a:t>
            </a:r>
            <a:r>
              <a:rPr lang="en-US" dirty="0" smtClean="0"/>
              <a:t>scale factors and fits to data </a:t>
            </a:r>
            <a:r>
              <a:rPr lang="en-US" dirty="0" smtClean="0"/>
              <a:t>etc</a:t>
            </a:r>
          </a:p>
          <a:p>
            <a:pPr lvl="1"/>
            <a:r>
              <a:rPr lang="en-US" dirty="0" smtClean="0"/>
              <a:t>Should we </a:t>
            </a:r>
            <a:r>
              <a:rPr lang="en-US" dirty="0" smtClean="0"/>
              <a:t>aim for</a:t>
            </a:r>
            <a:r>
              <a:rPr lang="en-US" dirty="0" smtClean="0"/>
              <a:t> longer </a:t>
            </a:r>
            <a:r>
              <a:rPr lang="en-US" dirty="0" smtClean="0"/>
              <a:t>paper or to remove much of the information and aim for a shorter </a:t>
            </a:r>
            <a:r>
              <a:rPr lang="en-US" dirty="0" smtClean="0"/>
              <a:t>paper?</a:t>
            </a:r>
          </a:p>
          <a:p>
            <a:pPr lvl="1"/>
            <a:r>
              <a:rPr lang="en-US" dirty="0" smtClean="0"/>
              <a:t>Smoothing of the backgrounds in </a:t>
            </a:r>
            <a:r>
              <a:rPr lang="en-US" dirty="0" err="1" smtClean="0"/>
              <a:t>llbb/lvbb</a:t>
            </a:r>
            <a:r>
              <a:rPr lang="en-US" dirty="0" smtClean="0"/>
              <a:t>: should be mentioned in support </a:t>
            </a:r>
            <a:r>
              <a:rPr lang="en-US" dirty="0" smtClean="0"/>
              <a:t>note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549"/>
          </a:xfrm>
        </p:spPr>
        <p:txBody>
          <a:bodyPr/>
          <a:lstStyle/>
          <a:p>
            <a:r>
              <a:rPr lang="en-US" dirty="0" smtClean="0"/>
              <a:t>Plans for 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000" y="1080187"/>
            <a:ext cx="5046043" cy="504597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Detailed schedule under discussion…</a:t>
            </a:r>
          </a:p>
          <a:p>
            <a:r>
              <a:rPr lang="en-US" dirty="0" smtClean="0"/>
              <a:t>Boosted H-&gt;bb</a:t>
            </a:r>
          </a:p>
          <a:p>
            <a:pPr lvl="1"/>
            <a:r>
              <a:rPr lang="en-US" dirty="0" smtClean="0"/>
              <a:t>Add to WH analysis (maybe ZH) at highest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W</a:t>
            </a:r>
            <a:r>
              <a:rPr lang="en-US" baseline="30000" dirty="0" smtClean="0"/>
              <a:t>/Z</a:t>
            </a:r>
            <a:endParaRPr lang="en-US" dirty="0" smtClean="0"/>
          </a:p>
          <a:p>
            <a:r>
              <a:rPr lang="en-US" dirty="0" smtClean="0"/>
              <a:t>Multivariate analyses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lready started, should go to higher priority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interaction with CP groups:</a:t>
            </a:r>
            <a:endParaRPr lang="en-US" dirty="0" smtClean="0"/>
          </a:p>
          <a:p>
            <a:pPr lvl="1"/>
            <a:r>
              <a:rPr lang="en-US" dirty="0" smtClean="0"/>
              <a:t>Jets and  MET</a:t>
            </a:r>
          </a:p>
          <a:p>
            <a:pPr lvl="2"/>
            <a:r>
              <a:rPr lang="en-US" dirty="0" smtClean="0"/>
              <a:t>New corrections and uncertainties coming</a:t>
            </a:r>
            <a:br>
              <a:rPr lang="en-US" dirty="0" smtClean="0"/>
            </a:br>
            <a:r>
              <a:rPr lang="en-US" dirty="0" smtClean="0"/>
              <a:t>LC jets?</a:t>
            </a:r>
          </a:p>
          <a:p>
            <a:pPr lvl="1"/>
            <a:r>
              <a:rPr lang="en-US" dirty="0" smtClean="0"/>
              <a:t>Interaction with </a:t>
            </a:r>
            <a:r>
              <a:rPr lang="en-US" dirty="0" err="1" smtClean="0"/>
              <a:t>b</a:t>
            </a:r>
            <a:r>
              <a:rPr lang="en-US" dirty="0" smtClean="0"/>
              <a:t>-</a:t>
            </a:r>
            <a:r>
              <a:rPr lang="en-US" dirty="0" smtClean="0"/>
              <a:t>tagging </a:t>
            </a:r>
          </a:p>
          <a:p>
            <a:pPr lvl="2"/>
            <a:r>
              <a:rPr lang="en-US" dirty="0" smtClean="0"/>
              <a:t>Improved H-&gt;bb </a:t>
            </a:r>
            <a:r>
              <a:rPr lang="en-US" dirty="0" err="1" smtClean="0"/>
              <a:t>b</a:t>
            </a:r>
            <a:r>
              <a:rPr lang="en-US" dirty="0" smtClean="0"/>
              <a:t>-tagging uncertainty</a:t>
            </a:r>
          </a:p>
          <a:p>
            <a:pPr lvl="1"/>
            <a:r>
              <a:rPr lang="en-US" dirty="0" err="1" smtClean="0"/>
              <a:t>nteraction</a:t>
            </a:r>
            <a:r>
              <a:rPr lang="en-US" dirty="0" smtClean="0"/>
              <a:t> with Trigger:</a:t>
            </a:r>
          </a:p>
          <a:p>
            <a:pPr lvl="2"/>
            <a:r>
              <a:rPr lang="en-US" dirty="0" err="1" smtClean="0"/>
              <a:t>ννbb</a:t>
            </a:r>
            <a:r>
              <a:rPr lang="en-US" dirty="0" smtClean="0"/>
              <a:t>, </a:t>
            </a:r>
            <a:r>
              <a:rPr lang="en-US" dirty="0" smtClean="0"/>
              <a:t>VBF H-&gt;bb, </a:t>
            </a:r>
            <a:r>
              <a:rPr lang="en-US" dirty="0" err="1" smtClean="0"/>
              <a:t>b(b)H</a:t>
            </a:r>
            <a:r>
              <a:rPr lang="en-US" dirty="0" smtClean="0"/>
              <a:t>,</a:t>
            </a:r>
            <a:r>
              <a:rPr lang="en-US" dirty="0" smtClean="0"/>
              <a:t> boosted </a:t>
            </a:r>
            <a:r>
              <a:rPr lang="en-US" dirty="0" smtClean="0"/>
              <a:t>Z-&gt;bb trigger</a:t>
            </a:r>
            <a:endParaRPr lang="en-US" dirty="0" smtClean="0"/>
          </a:p>
          <a:p>
            <a:r>
              <a:rPr lang="en-US" dirty="0" err="1" smtClean="0"/>
              <a:t>ttH</a:t>
            </a:r>
            <a:r>
              <a:rPr lang="en-US" dirty="0" smtClean="0"/>
              <a:t> activity ramping </a:t>
            </a:r>
            <a:r>
              <a:rPr lang="en-US" dirty="0" smtClean="0"/>
              <a:t>up</a:t>
            </a:r>
            <a:r>
              <a:rPr lang="en-US" dirty="0" smtClean="0"/>
              <a:t> </a:t>
            </a:r>
          </a:p>
          <a:p>
            <a:r>
              <a:rPr lang="en-US" dirty="0" smtClean="0"/>
              <a:t>Z-&gt;bb having difficulties:</a:t>
            </a:r>
          </a:p>
          <a:p>
            <a:pPr lvl="1"/>
            <a:r>
              <a:rPr lang="en-US" dirty="0" smtClean="0"/>
              <a:t>Bug found in </a:t>
            </a:r>
            <a:r>
              <a:rPr lang="en-US" dirty="0" err="1" smtClean="0"/>
              <a:t>g</a:t>
            </a:r>
            <a:r>
              <a:rPr lang="en-US" dirty="0" smtClean="0"/>
              <a:t>-&gt;bb samples – being re-generated</a:t>
            </a:r>
          </a:p>
          <a:p>
            <a:pPr lvl="1"/>
            <a:r>
              <a:rPr lang="en-US" dirty="0" smtClean="0"/>
              <a:t>Re-produced AFII </a:t>
            </a:r>
            <a:r>
              <a:rPr lang="en-US" dirty="0" err="1" smtClean="0"/>
              <a:t>g</a:t>
            </a:r>
            <a:r>
              <a:rPr lang="en-US" dirty="0" smtClean="0"/>
              <a:t>-&gt;bb – bad description of data</a:t>
            </a:r>
          </a:p>
          <a:p>
            <a:r>
              <a:rPr lang="en-US" dirty="0" smtClean="0"/>
              <a:t>Other channels to continue pushing the boundaries: VBF </a:t>
            </a:r>
            <a:r>
              <a:rPr lang="en-US" dirty="0" smtClean="0"/>
              <a:t>H-&gt;</a:t>
            </a:r>
            <a:r>
              <a:rPr lang="en-US" dirty="0" smtClean="0"/>
              <a:t>bb, </a:t>
            </a:r>
            <a:r>
              <a:rPr lang="en-US" dirty="0" err="1" smtClean="0"/>
              <a:t>b(b)</a:t>
            </a:r>
            <a:r>
              <a:rPr lang="en-US" dirty="0" err="1" smtClean="0"/>
              <a:t>H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Wahid12032012_AnalysesOverlapDeltaR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347276" y="2484506"/>
            <a:ext cx="3548905" cy="240349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60902" y="2398319"/>
            <a:ext cx="878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Wahid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weekly meeting - 15/3/2012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184651</TotalTime>
  <Words>548</Words>
  <Application>Microsoft Macintosh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Introduction</vt:lpstr>
      <vt:lpstr>To do list for paper</vt:lpstr>
      <vt:lpstr>Plans for Summer</vt:lpstr>
      <vt:lpstr>Backup slides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357</cp:revision>
  <cp:lastPrinted>2011-04-11T11:26:17Z</cp:lastPrinted>
  <dcterms:created xsi:type="dcterms:W3CDTF">2012-03-12T11:55:50Z</dcterms:created>
  <dcterms:modified xsi:type="dcterms:W3CDTF">2012-03-15T12:54:08Z</dcterms:modified>
</cp:coreProperties>
</file>