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A56AC"/>
    <a:srgbClr val="64FC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7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9E16-90AD-E943-ACBA-245D76F999E6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DA14-13BE-FB45-B3F0-003E3CEA6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9E16-90AD-E943-ACBA-245D76F999E6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DA14-13BE-FB45-B3F0-003E3CEA6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9E16-90AD-E943-ACBA-245D76F999E6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DA14-13BE-FB45-B3F0-003E3CEA6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9E16-90AD-E943-ACBA-245D76F999E6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DA14-13BE-FB45-B3F0-003E3CEA6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9E16-90AD-E943-ACBA-245D76F999E6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DA14-13BE-FB45-B3F0-003E3CEA6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9E16-90AD-E943-ACBA-245D76F999E6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DA14-13BE-FB45-B3F0-003E3CEA6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9E16-90AD-E943-ACBA-245D76F999E6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DA14-13BE-FB45-B3F0-003E3CEA6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9E16-90AD-E943-ACBA-245D76F999E6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DA14-13BE-FB45-B3F0-003E3CEA6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9E16-90AD-E943-ACBA-245D76F999E6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DA14-13BE-FB45-B3F0-003E3CEA6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9E16-90AD-E943-ACBA-245D76F999E6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DA14-13BE-FB45-B3F0-003E3CEA6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9E16-90AD-E943-ACBA-245D76F999E6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DA14-13BE-FB45-B3F0-003E3CEA6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9E16-90AD-E943-ACBA-245D76F999E6}" type="datetimeFigureOut">
              <a:rPr lang="en-US" smtClean="0"/>
              <a:pPr/>
              <a:t>11/27/12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DA14-13BE-FB45-B3F0-003E3CEA64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 smtClean="0"/>
              <a:t>RHUL Plans for Moriond’13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82292"/>
          </a:xfrm>
        </p:spPr>
        <p:txBody>
          <a:bodyPr/>
          <a:lstStyle/>
          <a:p>
            <a:r>
              <a:rPr lang="en-US" dirty="0" smtClean="0"/>
              <a:t>Ian Connelly, Josh Thomas-</a:t>
            </a:r>
            <a:r>
              <a:rPr lang="en-US" dirty="0" err="1" smtClean="0"/>
              <a:t>Wilsker</a:t>
            </a:r>
            <a:r>
              <a:rPr lang="en-US" dirty="0" smtClean="0"/>
              <a:t>, Ricardo </a:t>
            </a:r>
            <a:r>
              <a:rPr lang="en-US" dirty="0" err="1" smtClean="0"/>
              <a:t>Gonçalo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516381" y="4980362"/>
            <a:ext cx="2627620" cy="188950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HULcolour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68492"/>
            <a:ext cx="6697769" cy="1889508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691" y="142442"/>
            <a:ext cx="8918479" cy="666807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People:</a:t>
            </a:r>
          </a:p>
          <a:p>
            <a:pPr lvl="1"/>
            <a:r>
              <a:rPr lang="en-US" dirty="0" smtClean="0"/>
              <a:t>PhD Students (100%):</a:t>
            </a:r>
          </a:p>
          <a:p>
            <a:pPr lvl="2"/>
            <a:r>
              <a:rPr lang="en-US" dirty="0" smtClean="0"/>
              <a:t>Josh Thomas-</a:t>
            </a:r>
            <a:r>
              <a:rPr lang="en-US" dirty="0" err="1" smtClean="0"/>
              <a:t>Wilsker</a:t>
            </a:r>
            <a:endParaRPr lang="en-US" dirty="0"/>
          </a:p>
          <a:p>
            <a:pPr lvl="2"/>
            <a:r>
              <a:rPr lang="en-US" dirty="0" smtClean="0"/>
              <a:t>Ian Connelly</a:t>
            </a:r>
          </a:p>
          <a:p>
            <a:pPr lvl="1"/>
            <a:r>
              <a:rPr lang="en-US" dirty="0" smtClean="0"/>
              <a:t>Research Assistant: Ricardo </a:t>
            </a:r>
            <a:r>
              <a:rPr lang="en-US" dirty="0" err="1" smtClean="0"/>
              <a:t>Gonçalo</a:t>
            </a:r>
            <a:r>
              <a:rPr lang="en-US" dirty="0" smtClean="0"/>
              <a:t> – 80%</a:t>
            </a:r>
          </a:p>
          <a:p>
            <a:pPr lvl="1"/>
            <a:r>
              <a:rPr lang="en-US" dirty="0" smtClean="0"/>
              <a:t>Academics: Pedro Teixeira-Dias, Glen Cowan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Involvement:</a:t>
            </a:r>
          </a:p>
          <a:p>
            <a:pPr lvl="1"/>
            <a:r>
              <a:rPr lang="en-US" dirty="0" smtClean="0"/>
              <a:t>Ian &amp; Josh with help &amp; guidance from Ricardo:</a:t>
            </a:r>
          </a:p>
          <a:p>
            <a:pPr lvl="2"/>
            <a:r>
              <a:rPr lang="en-US" dirty="0" smtClean="0"/>
              <a:t>Participated in VH cut-flow challenge</a:t>
            </a:r>
          </a:p>
          <a:p>
            <a:pPr lvl="2"/>
            <a:r>
              <a:rPr lang="en-US" dirty="0" smtClean="0"/>
              <a:t>Working 100% on 2012 top </a:t>
            </a:r>
            <a:r>
              <a:rPr lang="en-US" dirty="0" err="1" smtClean="0"/>
              <a:t>b</a:t>
            </a:r>
            <a:r>
              <a:rPr lang="en-US" dirty="0" smtClean="0"/>
              <a:t>-tagging calibration :</a:t>
            </a:r>
            <a:r>
              <a:rPr lang="en-US" i="1" dirty="0" smtClean="0"/>
              <a:t> </a:t>
            </a:r>
            <a:r>
              <a:rPr lang="en-US" b="1" i="1" dirty="0" smtClean="0"/>
              <a:t>urgent</a:t>
            </a:r>
            <a:r>
              <a:rPr lang="en-US" b="1" dirty="0" smtClean="0"/>
              <a:t> </a:t>
            </a:r>
            <a:r>
              <a:rPr lang="en-US" dirty="0" smtClean="0"/>
              <a:t>for all H-&gt;bb </a:t>
            </a:r>
          </a:p>
          <a:p>
            <a:pPr lvl="2"/>
            <a:r>
              <a:rPr lang="en-US" dirty="0" smtClean="0"/>
              <a:t>Come back to analysis work once top calibration is on solid footing</a:t>
            </a:r>
          </a:p>
          <a:p>
            <a:pPr lvl="1"/>
            <a:r>
              <a:rPr lang="en-US" dirty="0" smtClean="0"/>
              <a:t>Ricardo: 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dit </a:t>
            </a:r>
            <a:r>
              <a:rPr lang="en-US" dirty="0" err="1" smtClean="0"/>
              <a:t>ttH</a:t>
            </a:r>
            <a:r>
              <a:rPr lang="en-US" dirty="0" smtClean="0"/>
              <a:t> note &amp; act as trigger contact</a:t>
            </a:r>
            <a:r>
              <a:rPr lang="en-US" dirty="0" smtClean="0"/>
              <a:t> – until </a:t>
            </a:r>
            <a:r>
              <a:rPr lang="en-US" dirty="0" smtClean="0"/>
              <a:t>a willing replacement is found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/>
          </a:p>
          <a:p>
            <a:pPr lvl="2"/>
            <a:r>
              <a:rPr lang="en-US" dirty="0" smtClean="0">
                <a:sym typeface="Wingdings"/>
              </a:rPr>
              <a:t>Concentrate on organizing </a:t>
            </a:r>
            <a:r>
              <a:rPr lang="en-US" dirty="0" err="1" smtClean="0">
                <a:sym typeface="Wingdings"/>
              </a:rPr>
              <a:t>ttH</a:t>
            </a:r>
            <a:r>
              <a:rPr lang="en-US" dirty="0" smtClean="0">
                <a:sym typeface="Wingdings"/>
              </a:rPr>
              <a:t> – focus on </a:t>
            </a:r>
            <a:r>
              <a:rPr lang="en-US" dirty="0" err="1" smtClean="0">
                <a:sym typeface="Wingdings"/>
              </a:rPr>
              <a:t>dilepton</a:t>
            </a:r>
            <a:r>
              <a:rPr lang="en-US" dirty="0" smtClean="0">
                <a:sym typeface="Wingdings"/>
              </a:rPr>
              <a:t> if </a:t>
            </a:r>
            <a:r>
              <a:rPr lang="en-US" dirty="0" smtClean="0">
                <a:sym typeface="Wingdings"/>
              </a:rPr>
              <a:t>it still</a:t>
            </a:r>
            <a:r>
              <a:rPr lang="en-US" dirty="0" smtClean="0">
                <a:sym typeface="Wingdings"/>
              </a:rPr>
              <a:t> looks feasible</a:t>
            </a:r>
          </a:p>
          <a:p>
            <a:pPr lvl="3"/>
            <a:r>
              <a:rPr lang="en-US" dirty="0">
                <a:sym typeface="Wingdings"/>
              </a:rPr>
              <a:t>C</a:t>
            </a:r>
            <a:r>
              <a:rPr lang="en-US" dirty="0" smtClean="0">
                <a:sym typeface="Wingdings"/>
              </a:rPr>
              <a:t>urrently less people than single lepton – needs more attention to make it to </a:t>
            </a:r>
            <a:r>
              <a:rPr lang="en-US" dirty="0" err="1" smtClean="0">
                <a:sym typeface="Wingdings"/>
              </a:rPr>
              <a:t>Moriond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All: </a:t>
            </a:r>
          </a:p>
          <a:p>
            <a:pPr lvl="2"/>
            <a:r>
              <a:rPr lang="en-US" dirty="0">
                <a:sym typeface="Wingdings"/>
              </a:rPr>
              <a:t>P</a:t>
            </a:r>
            <a:r>
              <a:rPr lang="en-US" dirty="0" smtClean="0">
                <a:sym typeface="Wingdings"/>
              </a:rPr>
              <a:t>lan is to ramp up analysis machinery to </a:t>
            </a:r>
            <a:r>
              <a:rPr lang="en-US" smtClean="0">
                <a:sym typeface="Wingdings"/>
              </a:rPr>
              <a:t>make </a:t>
            </a:r>
            <a:r>
              <a:rPr lang="en-US" smtClean="0">
                <a:sym typeface="Wingdings"/>
              </a:rPr>
              <a:t>VH </a:t>
            </a:r>
            <a:r>
              <a:rPr lang="en-US" dirty="0" smtClean="0">
                <a:sym typeface="Wingdings"/>
              </a:rPr>
              <a:t>studies as needed  </a:t>
            </a:r>
          </a:p>
          <a:p>
            <a:pPr lvl="2"/>
            <a:r>
              <a:rPr lang="en-US" dirty="0" smtClean="0">
                <a:sym typeface="Wingdings"/>
              </a:rPr>
              <a:t>In practice: </a:t>
            </a:r>
            <a:r>
              <a:rPr lang="en-US" dirty="0" err="1" smtClean="0">
                <a:sym typeface="Wingdings"/>
              </a:rPr>
              <a:t>RootCore</a:t>
            </a:r>
            <a:r>
              <a:rPr lang="en-US" dirty="0" smtClean="0">
                <a:sym typeface="Wingdings"/>
              </a:rPr>
              <a:t>-based package as used for cut-flow challenge</a:t>
            </a:r>
          </a:p>
          <a:p>
            <a:pPr lvl="2"/>
            <a:r>
              <a:rPr lang="en-US" dirty="0" smtClean="0">
                <a:sym typeface="Wingdings"/>
              </a:rPr>
              <a:t>The available time probably won’t allow a big direct contribution to analysis, so  highest priority is getting top </a:t>
            </a:r>
            <a:r>
              <a:rPr lang="en-US" dirty="0" err="1" smtClean="0">
                <a:sym typeface="Wingdings"/>
              </a:rPr>
              <a:t>b</a:t>
            </a:r>
            <a:r>
              <a:rPr lang="en-US" dirty="0" smtClean="0">
                <a:sym typeface="Wingdings"/>
              </a:rPr>
              <a:t>-tagging in place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196</Words>
  <Application>Microsoft Macintosh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RHUL Plans for Moriond’13</vt:lpstr>
      <vt:lpstr>Slide 2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RHUL Plans for Moriond’13</dc:title>
  <dc:creator>Ricardo Goncalo</dc:creator>
  <cp:lastModifiedBy>Ricardo Goncalo</cp:lastModifiedBy>
  <cp:revision>6</cp:revision>
  <dcterms:created xsi:type="dcterms:W3CDTF">2012-11-27T21:15:28Z</dcterms:created>
  <dcterms:modified xsi:type="dcterms:W3CDTF">2012-11-27T21:25:48Z</dcterms:modified>
</cp:coreProperties>
</file>