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535" r:id="rId3"/>
    <p:sldId id="529" r:id="rId4"/>
    <p:sldId id="53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4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12/13/11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12/13/11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cdsweb.cern.ch/record/1404176" TargetMode="External"/><Relationship Id="rId3" Type="http://schemas.openxmlformats.org/officeDocument/2006/relationships/hyperlink" Target="https://svnweb.cern.ch/trac/atlasgrp/browser/Physics/Higgs/HSG5/data_7TeV/ATL_COM_PHYS_2011_164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odle.com/xkzn2zcgx6s3h38i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47" y="5828260"/>
            <a:ext cx="8510463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Goncalo</a:t>
            </a:r>
          </a:p>
          <a:p>
            <a:r>
              <a:rPr lang="en-US" dirty="0" smtClean="0"/>
              <a:t>HSG5 H-&gt;bb weekly meeting, 6 December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LHC Higgs Seminar Today!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02185" cy="4525963"/>
          </a:xfrm>
        </p:spPr>
        <p:txBody>
          <a:bodyPr/>
          <a:lstStyle/>
          <a:p>
            <a:r>
              <a:rPr lang="en-US" dirty="0" smtClean="0"/>
              <a:t>Main </a:t>
            </a:r>
            <a:r>
              <a:rPr lang="en-US" dirty="0" smtClean="0"/>
              <a:t>auditorium</a:t>
            </a:r>
            <a:r>
              <a:rPr lang="en-US" dirty="0" smtClean="0"/>
              <a:t> at </a:t>
            </a:r>
            <a:r>
              <a:rPr lang="en-US" dirty="0" smtClean="0"/>
              <a:t>14:00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 descr="Untitled 2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059385" y="1600200"/>
            <a:ext cx="4841858" cy="45251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23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/ZH-&gt;</a:t>
            </a:r>
            <a:r>
              <a:rPr lang="en-US" dirty="0" err="1" smtClean="0"/>
              <a:t>llbb</a:t>
            </a:r>
            <a:r>
              <a:rPr lang="en-US" dirty="0" smtClean="0"/>
              <a:t> </a:t>
            </a:r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6974"/>
            <a:ext cx="4038600" cy="422889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 update today:</a:t>
            </a:r>
          </a:p>
          <a:p>
            <a:pPr lvl="1"/>
            <a:r>
              <a:rPr lang="en-US" dirty="0" smtClean="0"/>
              <a:t>Tried anti-</a:t>
            </a:r>
            <a:r>
              <a:rPr lang="en-US" dirty="0" err="1" smtClean="0"/>
              <a:t>k</a:t>
            </a:r>
            <a:r>
              <a:rPr lang="en-US" baseline="-25000" dirty="0" err="1" smtClean="0"/>
              <a:t>T</a:t>
            </a:r>
            <a:r>
              <a:rPr lang="en-US" dirty="0" smtClean="0"/>
              <a:t> with R=0.6 and found strange features (probably related to pileup problem from </a:t>
            </a:r>
            <a:r>
              <a:rPr lang="en-US" dirty="0" err="1" smtClean="0"/>
              <a:t>Pythia</a:t>
            </a:r>
            <a:r>
              <a:rPr lang="en-US" dirty="0" smtClean="0"/>
              <a:t> 8)</a:t>
            </a:r>
          </a:p>
          <a:p>
            <a:pPr lvl="1"/>
            <a:r>
              <a:rPr lang="en-US" dirty="0" smtClean="0"/>
              <a:t>Would take too long to understand, so reverting to anti-</a:t>
            </a:r>
            <a:r>
              <a:rPr lang="en-US" dirty="0" err="1" smtClean="0"/>
              <a:t>k</a:t>
            </a:r>
            <a:r>
              <a:rPr lang="en-US" baseline="-25000" dirty="0" err="1" smtClean="0"/>
              <a:t>T</a:t>
            </a:r>
            <a:r>
              <a:rPr lang="en-US" dirty="0" smtClean="0"/>
              <a:t> with R=</a:t>
            </a:r>
            <a:r>
              <a:rPr lang="en-US" dirty="0" smtClean="0"/>
              <a:t>0.4</a:t>
            </a:r>
          </a:p>
          <a:p>
            <a:r>
              <a:rPr lang="en-US" dirty="0" smtClean="0"/>
              <a:t>Editors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Andy </a:t>
            </a:r>
            <a:r>
              <a:rPr lang="en-US" dirty="0" smtClean="0"/>
              <a:t>Mehta, </a:t>
            </a:r>
            <a:r>
              <a:rPr lang="en-US" dirty="0" err="1" smtClean="0"/>
              <a:t>Giacinto</a:t>
            </a:r>
            <a:r>
              <a:rPr lang="en-US" dirty="0" smtClean="0"/>
              <a:t> </a:t>
            </a:r>
            <a:r>
              <a:rPr lang="en-US" dirty="0" err="1" smtClean="0"/>
              <a:t>Piacquadio</a:t>
            </a:r>
            <a:r>
              <a:rPr lang="en-US" dirty="0" smtClean="0"/>
              <a:t> and Paul Thompson</a:t>
            </a:r>
          </a:p>
          <a:p>
            <a:r>
              <a:rPr lang="en-US" dirty="0" smtClean="0"/>
              <a:t>Editorial Board: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Pippa</a:t>
            </a:r>
            <a:r>
              <a:rPr lang="en-US" dirty="0" smtClean="0"/>
              <a:t> </a:t>
            </a:r>
            <a:r>
              <a:rPr lang="en-US" dirty="0" smtClean="0"/>
              <a:t>Wells, </a:t>
            </a:r>
            <a:r>
              <a:rPr lang="en-US" dirty="0" err="1" smtClean="0"/>
              <a:t>Elzbieta</a:t>
            </a:r>
            <a:r>
              <a:rPr lang="en-US" dirty="0" smtClean="0"/>
              <a:t> Richter-Was, Christian Weiser, Gavin </a:t>
            </a:r>
            <a:r>
              <a:rPr lang="en-US" dirty="0" err="1" smtClean="0"/>
              <a:t>Hesketh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976974"/>
            <a:ext cx="4038600" cy="403350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Timeline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Higgs pre-approval on Thursday</a:t>
            </a:r>
          </a:p>
          <a:p>
            <a:pPr lvl="1"/>
            <a:r>
              <a:rPr lang="en-US" dirty="0" smtClean="0"/>
              <a:t>Final selections and limit code demonstration</a:t>
            </a:r>
          </a:p>
          <a:p>
            <a:pPr lvl="1"/>
            <a:r>
              <a:rPr lang="en-US" dirty="0" smtClean="0"/>
              <a:t>Documentation to the </a:t>
            </a:r>
            <a:r>
              <a:rPr lang="en-US" dirty="0" err="1" smtClean="0"/>
              <a:t>EdBoards</a:t>
            </a:r>
            <a:r>
              <a:rPr lang="en-US" dirty="0" smtClean="0"/>
              <a:t> before Christmas break</a:t>
            </a:r>
          </a:p>
          <a:p>
            <a:pPr lvl="1"/>
            <a:r>
              <a:rPr lang="en-US" dirty="0" smtClean="0"/>
              <a:t>Higgs approval at the very latest 9th Jan</a:t>
            </a:r>
          </a:p>
          <a:p>
            <a:pPr lvl="1"/>
            <a:r>
              <a:rPr lang="en-US" dirty="0" smtClean="0"/>
              <a:t>Papers circulating by the 10</a:t>
            </a:r>
            <a:r>
              <a:rPr lang="en-US" baseline="30000" dirty="0" smtClean="0"/>
              <a:t>th</a:t>
            </a:r>
            <a:r>
              <a:rPr lang="en-US" dirty="0" smtClean="0"/>
              <a:t> Jan</a:t>
            </a:r>
          </a:p>
          <a:p>
            <a:pPr lvl="1"/>
            <a:r>
              <a:rPr lang="en-US" dirty="0" smtClean="0"/>
              <a:t>Open Presentation: Jan 18</a:t>
            </a:r>
          </a:p>
          <a:p>
            <a:pPr lvl="1"/>
            <a:r>
              <a:rPr lang="en-US" dirty="0" smtClean="0"/>
              <a:t>Public Reading: Jan 25</a:t>
            </a:r>
            <a:endParaRPr lang="en-US" dirty="0" smtClean="0"/>
          </a:p>
          <a:p>
            <a:pPr lvl="1"/>
            <a:r>
              <a:rPr lang="en-US" dirty="0" smtClean="0"/>
              <a:t>Submission to journal: Jan 30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5010475"/>
            <a:ext cx="84460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Links:</a:t>
            </a:r>
          </a:p>
          <a:p>
            <a:pPr lvl="1"/>
            <a:r>
              <a:rPr lang="en-US" dirty="0" smtClean="0"/>
              <a:t>COM note (ATL-COM-PHYS-2011-1648): </a:t>
            </a:r>
            <a:r>
              <a:rPr lang="en-US" dirty="0" smtClean="0">
                <a:hlinkClick r:id="rId2"/>
              </a:rPr>
              <a:t>https://cdsweb.cern.ch/record/1404176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SVN area for note: </a:t>
            </a:r>
            <a:r>
              <a:rPr lang="en-US" dirty="0" smtClean="0">
                <a:hlinkClick r:id="rId3"/>
              </a:rPr>
              <a:t>https://svnweb.cern.ch/trac/atlasgrp/browser/Physics/Higgs/HSG5/data_7TeV/</a:t>
            </a:r>
            <a:r>
              <a:rPr lang="en-US" dirty="0" smtClean="0">
                <a:hlinkClick r:id="rId3"/>
              </a:rPr>
              <a:t>ATL_COM_PHYS_2011_1648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of the HSG5 </a:t>
            </a:r>
            <a:r>
              <a:rPr lang="en-US" dirty="0" smtClean="0"/>
              <a:t>weekly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Doodle poll: </a:t>
            </a:r>
            <a:r>
              <a:rPr lang="en-US" dirty="0" smtClean="0">
                <a:hlinkClick r:id="rId2"/>
              </a:rPr>
              <a:t>http://doodle.com/xkzn2zcgx6s3h38i</a:t>
            </a:r>
            <a:endParaRPr lang="en-US" dirty="0" smtClean="0"/>
          </a:p>
          <a:p>
            <a:r>
              <a:rPr lang="en-US" dirty="0" smtClean="0"/>
              <a:t>Meeting will move to </a:t>
            </a:r>
            <a:r>
              <a:rPr lang="en-US" dirty="0" smtClean="0"/>
              <a:t>Thursday 2pm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159937</TotalTime>
  <Words>277</Words>
  <Application>Microsoft Macintosh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Introduction</vt:lpstr>
      <vt:lpstr>LHC Higgs Seminar Today!</vt:lpstr>
      <vt:lpstr>WH-&gt;lνbb/ZH-&gt;llbb paper</vt:lpstr>
      <vt:lpstr>Time of the HSG5 weekly meeting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293</cp:revision>
  <cp:lastPrinted>2011-04-11T11:26:17Z</cp:lastPrinted>
  <dcterms:created xsi:type="dcterms:W3CDTF">2011-12-13T09:08:14Z</dcterms:created>
  <dcterms:modified xsi:type="dcterms:W3CDTF">2011-12-13T10:06:18Z</dcterms:modified>
</cp:coreProperties>
</file>