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79D5-477C-354D-B73F-72EDF5AC40D5}" type="datetimeFigureOut">
              <a:rPr lang="en-US" smtClean="0"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H-&gt;bb Winter Note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Winter Note Meeting, 12 January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38527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Main aim of this meeting is to decide on </a:t>
            </a:r>
            <a:r>
              <a:rPr lang="en-US" b="1" dirty="0" smtClean="0">
                <a:solidFill>
                  <a:srgbClr val="008000"/>
                </a:solidFill>
              </a:rPr>
              <a:t>go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FF0000"/>
                </a:solidFill>
              </a:rPr>
              <a:t>no go</a:t>
            </a:r>
            <a:r>
              <a:rPr lang="en-US" dirty="0" smtClean="0"/>
              <a:t> for the WH/ZH Winter note aimed for </a:t>
            </a:r>
            <a:r>
              <a:rPr lang="en-US" dirty="0" err="1" smtClean="0"/>
              <a:t>Moriond</a:t>
            </a:r>
            <a:endParaRPr lang="en-US" dirty="0" smtClean="0"/>
          </a:p>
          <a:p>
            <a:r>
              <a:rPr lang="en-US" dirty="0" smtClean="0"/>
              <a:t>Second aim is to discuss working plans for the non-Winter note activities</a:t>
            </a:r>
          </a:p>
          <a:p>
            <a:endParaRPr lang="en-US" dirty="0" smtClean="0"/>
          </a:p>
          <a:p>
            <a:r>
              <a:rPr lang="en-US" dirty="0" smtClean="0"/>
              <a:t>News:</a:t>
            </a:r>
          </a:p>
          <a:p>
            <a:pPr lvl="1"/>
            <a:r>
              <a:rPr lang="en-US" dirty="0" smtClean="0"/>
              <a:t>Mini </a:t>
            </a:r>
            <a:r>
              <a:rPr lang="en-US" dirty="0" smtClean="0">
                <a:solidFill>
                  <a:srgbClr val="0000FF"/>
                </a:solidFill>
              </a:rPr>
              <a:t>acceptance challenge</a:t>
            </a:r>
            <a:r>
              <a:rPr lang="en-US" dirty="0" smtClean="0"/>
              <a:t> in HSG5:</a:t>
            </a:r>
          </a:p>
          <a:p>
            <a:pPr lvl="2"/>
            <a:r>
              <a:rPr lang="en-US" dirty="0" smtClean="0"/>
              <a:t>Compare everyone’s results given the same cuts and the same data sample: </a:t>
            </a:r>
            <a:r>
              <a:rPr lang="en-US" dirty="0" err="1" smtClean="0"/>
              <a:t>tt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-lepton MC or possibly data from given period – very useful to debug analysis machinery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HSG5 </a:t>
            </a:r>
            <a:r>
              <a:rPr lang="en-US" dirty="0" smtClean="0">
                <a:solidFill>
                  <a:srgbClr val="0000FF"/>
                </a:solidFill>
              </a:rPr>
              <a:t>Workshop in </a:t>
            </a:r>
            <a:r>
              <a:rPr lang="en-US" dirty="0" err="1" smtClean="0">
                <a:solidFill>
                  <a:srgbClr val="0000FF"/>
                </a:solidFill>
              </a:rPr>
              <a:t>Dubna</a:t>
            </a:r>
            <a:r>
              <a:rPr lang="en-US" dirty="0" smtClean="0"/>
              <a:t> – 23 to 27</a:t>
            </a:r>
            <a:r>
              <a:rPr lang="en-US" baseline="30000" dirty="0" smtClean="0"/>
              <a:t>th</a:t>
            </a:r>
            <a:r>
              <a:rPr lang="en-US" dirty="0" smtClean="0"/>
              <a:t> May 2011:</a:t>
            </a:r>
          </a:p>
          <a:p>
            <a:pPr lvl="2"/>
            <a:r>
              <a:rPr lang="en-US" dirty="0" smtClean="0"/>
              <a:t>Visas</a:t>
            </a:r>
            <a:r>
              <a:rPr lang="en-US" dirty="0"/>
              <a:t> </a:t>
            </a:r>
            <a:r>
              <a:rPr lang="en-US" dirty="0" smtClean="0"/>
              <a:t>have to be thought about soon! Expect email with instructions for registration etc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Will be the last check point for Summer CONF notes before approval process – aim to have solid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0434"/>
          </a:xfrm>
        </p:spPr>
        <p:txBody>
          <a:bodyPr/>
          <a:lstStyle/>
          <a:p>
            <a:r>
              <a:rPr lang="en-US" dirty="0" smtClean="0"/>
              <a:t>ZH/WH Winter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630" y="1246372"/>
            <a:ext cx="8710540" cy="549292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Editorial Board has been appointed:</a:t>
            </a:r>
          </a:p>
          <a:p>
            <a:pPr lvl="1"/>
            <a:r>
              <a:rPr lang="en-US" dirty="0" smtClean="0"/>
              <a:t>Bill Quayle (Chair)</a:t>
            </a:r>
          </a:p>
          <a:p>
            <a:pPr lvl="1"/>
            <a:r>
              <a:rPr lang="en-US" dirty="0" smtClean="0"/>
              <a:t>Ulla </a:t>
            </a:r>
            <a:r>
              <a:rPr lang="en-US" dirty="0" err="1" smtClean="0"/>
              <a:t>Blümenschein</a:t>
            </a:r>
            <a:endParaRPr lang="en-US" dirty="0" smtClean="0"/>
          </a:p>
          <a:p>
            <a:pPr lvl="1"/>
            <a:r>
              <a:rPr lang="en-US" dirty="0" err="1" smtClean="0"/>
              <a:t>Sascha</a:t>
            </a:r>
            <a:r>
              <a:rPr lang="en-US" dirty="0" smtClean="0"/>
              <a:t> </a:t>
            </a:r>
            <a:r>
              <a:rPr lang="en-US" dirty="0" err="1" smtClean="0"/>
              <a:t>Rozanov</a:t>
            </a:r>
            <a:endParaRPr lang="en-US" dirty="0" smtClean="0"/>
          </a:p>
          <a:p>
            <a:pPr lvl="1"/>
            <a:r>
              <a:rPr lang="en-US" dirty="0" smtClean="0"/>
              <a:t>All very busy people(!)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Timeline counting back from </a:t>
            </a:r>
            <a:r>
              <a:rPr lang="en-US" dirty="0" err="1" smtClean="0"/>
              <a:t>Moriond</a:t>
            </a:r>
            <a:r>
              <a:rPr lang="en-US" dirty="0" smtClean="0"/>
              <a:t> (13</a:t>
            </a:r>
            <a:r>
              <a:rPr lang="en-US" baseline="30000" dirty="0" smtClean="0"/>
              <a:t>th</a:t>
            </a:r>
            <a:r>
              <a:rPr lang="en-US" dirty="0" smtClean="0"/>
              <a:t> March):</a:t>
            </a:r>
          </a:p>
          <a:p>
            <a:pPr lvl="1"/>
            <a:r>
              <a:rPr lang="en-US" dirty="0" smtClean="0"/>
              <a:t>First OK from </a:t>
            </a:r>
            <a:r>
              <a:rPr lang="en-US" dirty="0" err="1" smtClean="0"/>
              <a:t>Ed.Board</a:t>
            </a:r>
            <a:r>
              <a:rPr lang="en-US" dirty="0" smtClean="0"/>
              <a:t> around 24 January – </a:t>
            </a:r>
            <a:r>
              <a:rPr lang="en-US" b="1" dirty="0" smtClean="0"/>
              <a:t>leaves only 1 week interaction with editors!</a:t>
            </a:r>
          </a:p>
          <a:p>
            <a:pPr lvl="1"/>
            <a:r>
              <a:rPr lang="en-US" dirty="0" smtClean="0"/>
              <a:t>In parallel: present results to Higgs WG</a:t>
            </a:r>
          </a:p>
          <a:p>
            <a:pPr lvl="1"/>
            <a:r>
              <a:rPr lang="en-US" dirty="0" smtClean="0"/>
              <a:t>One week to address all comments through CDS</a:t>
            </a:r>
          </a:p>
          <a:p>
            <a:pPr lvl="1"/>
            <a:r>
              <a:rPr lang="en-US" dirty="0" smtClean="0"/>
              <a:t>ATLAS approval talk after </a:t>
            </a:r>
            <a:r>
              <a:rPr lang="en-US" dirty="0" err="1" smtClean="0"/>
              <a:t>EdBoard</a:t>
            </a:r>
            <a:r>
              <a:rPr lang="en-US" dirty="0" smtClean="0"/>
              <a:t> final approval: mid February</a:t>
            </a:r>
          </a:p>
          <a:p>
            <a:pPr lvl="1"/>
            <a:r>
              <a:rPr lang="en-US" dirty="0" smtClean="0"/>
              <a:t>Address all ATLAS comments by end February</a:t>
            </a:r>
          </a:p>
          <a:p>
            <a:pPr lvl="1"/>
            <a:r>
              <a:rPr lang="en-US" dirty="0" err="1" smtClean="0"/>
              <a:t>PhysCoor</a:t>
            </a:r>
            <a:r>
              <a:rPr lang="en-US" dirty="0" smtClean="0"/>
              <a:t> and </a:t>
            </a:r>
            <a:r>
              <a:rPr lang="en-US" dirty="0" err="1" smtClean="0"/>
              <a:t>PubComm</a:t>
            </a:r>
            <a:r>
              <a:rPr lang="en-US" dirty="0" smtClean="0"/>
              <a:t> signoff early March</a:t>
            </a:r>
          </a:p>
          <a:p>
            <a:endParaRPr lang="en-US" dirty="0" smtClean="0"/>
          </a:p>
          <a:p>
            <a:r>
              <a:rPr lang="en-US" dirty="0" smtClean="0"/>
              <a:t>The ZH analysis has been moving too slowly since Malachi has started ramping down</a:t>
            </a:r>
          </a:p>
          <a:p>
            <a:pPr lvl="1"/>
            <a:r>
              <a:rPr lang="en-US" dirty="0" smtClean="0"/>
              <a:t>Problems found in code, normalizations come out looking wrong, questions on </a:t>
            </a:r>
            <a:r>
              <a:rPr lang="en-US" dirty="0" smtClean="0"/>
              <a:t>sideband</a:t>
            </a:r>
            <a:r>
              <a:rPr lang="en-US" dirty="0" smtClean="0"/>
              <a:t> contamination, etc</a:t>
            </a:r>
          </a:p>
          <a:p>
            <a:pPr lvl="1"/>
            <a:r>
              <a:rPr lang="en-US" b="1" dirty="0" smtClean="0"/>
              <a:t>No point in pursuing note for </a:t>
            </a:r>
            <a:r>
              <a:rPr lang="en-US" b="1" dirty="0" err="1" smtClean="0"/>
              <a:t>Moriond</a:t>
            </a:r>
            <a:r>
              <a:rPr lang="en-US" b="1" dirty="0" smtClean="0"/>
              <a:t> from ZH standpoint</a:t>
            </a:r>
          </a:p>
          <a:p>
            <a:pPr lvl="1"/>
            <a:r>
              <a:rPr lang="en-US" dirty="0" smtClean="0"/>
              <a:t>Instead will have better analysis and results for Summer conferences</a:t>
            </a:r>
          </a:p>
          <a:p>
            <a:pPr lvl="1"/>
            <a:r>
              <a:rPr lang="en-US" dirty="0" smtClean="0"/>
              <a:t>Would like to keep same </a:t>
            </a:r>
            <a:r>
              <a:rPr lang="en-US" dirty="0" err="1" smtClean="0"/>
              <a:t>EdBoard</a:t>
            </a:r>
            <a:r>
              <a:rPr lang="en-US" dirty="0" smtClean="0"/>
              <a:t> if possible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about WH?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6444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Should aim to have results for </a:t>
            </a:r>
            <a:r>
              <a:rPr lang="en-US" dirty="0" err="1" smtClean="0"/>
              <a:t>Dubna</a:t>
            </a:r>
            <a:r>
              <a:rPr lang="en-US" dirty="0" smtClean="0"/>
              <a:t> workshop – leave time for approval process</a:t>
            </a:r>
          </a:p>
          <a:p>
            <a:endParaRPr lang="en-US" dirty="0" smtClean="0"/>
          </a:p>
          <a:p>
            <a:r>
              <a:rPr lang="en-US" dirty="0" smtClean="0"/>
              <a:t>Get started on text – helps see direction of work</a:t>
            </a:r>
          </a:p>
          <a:p>
            <a:r>
              <a:rPr lang="en-US" dirty="0" smtClean="0"/>
              <a:t>Proposal: </a:t>
            </a:r>
          </a:p>
          <a:p>
            <a:pPr lvl="1"/>
            <a:r>
              <a:rPr lang="en-US" dirty="0" smtClean="0"/>
              <a:t>weekly meetings of WH and ZH groups plus monthly H-&gt;bb meetings</a:t>
            </a:r>
          </a:p>
          <a:p>
            <a:pPr lvl="1"/>
            <a:r>
              <a:rPr lang="en-US" dirty="0" smtClean="0"/>
              <a:t>What days would be best?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351</Words>
  <Application>Microsoft Macintosh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H-&gt;bb Winter Note</vt:lpstr>
      <vt:lpstr>Introduction</vt:lpstr>
      <vt:lpstr>ZH/WH Winter Note</vt:lpstr>
      <vt:lpstr>Plans for Summer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</cp:revision>
  <dcterms:created xsi:type="dcterms:W3CDTF">2011-01-12T09:54:05Z</dcterms:created>
  <dcterms:modified xsi:type="dcterms:W3CDTF">2011-01-12T12:44:38Z</dcterms:modified>
</cp:coreProperties>
</file>