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5" r:id="rId3"/>
    <p:sldId id="336" r:id="rId4"/>
    <p:sldId id="352" r:id="rId5"/>
    <p:sldId id="35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4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dsweb.cern.ch/record/1439564?ln=en" TargetMode="Externa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4026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odle.com/bwg3akk5bxehf86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556"/>
            <a:ext cx="7772400" cy="1470025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29110"/>
            <a:ext cx="6400800" cy="7859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 </a:t>
            </a:r>
          </a:p>
          <a:p>
            <a:r>
              <a:rPr lang="en-US" dirty="0" smtClean="0"/>
              <a:t>Higgs Weekly Meeting –</a:t>
            </a:r>
            <a:r>
              <a:rPr lang="en-US" dirty="0" smtClean="0"/>
              <a:t> 11 </a:t>
            </a:r>
            <a:r>
              <a:rPr lang="en-US" dirty="0" smtClean="0"/>
              <a:t>May 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32"/>
            <a:ext cx="8229600" cy="7438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094" y="1791128"/>
            <a:ext cx="4488339" cy="299858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Peak &lt;</a:t>
            </a:r>
            <a:r>
              <a:rPr lang="en-US" dirty="0" err="1" smtClean="0"/>
              <a:t>evts</a:t>
            </a:r>
            <a:r>
              <a:rPr lang="en-US" dirty="0" smtClean="0"/>
              <a:t>&gt;/bunch </a:t>
            </a:r>
            <a:r>
              <a:rPr lang="en-US" dirty="0" smtClean="0"/>
              <a:t>crossing: </a:t>
            </a:r>
            <a:r>
              <a:rPr lang="en-US" dirty="0" smtClean="0"/>
              <a:t>20 – </a:t>
            </a:r>
            <a:r>
              <a:rPr lang="en-US" dirty="0" smtClean="0"/>
              <a:t>26</a:t>
            </a:r>
          </a:p>
          <a:p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: </a:t>
            </a:r>
            <a:r>
              <a:rPr lang="en-US" dirty="0" smtClean="0"/>
              <a:t>5x10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r>
              <a:rPr lang="en-US" dirty="0" err="1" smtClean="0"/>
              <a:t>Lumi</a:t>
            </a:r>
            <a:r>
              <a:rPr lang="en-US" dirty="0" smtClean="0"/>
              <a:t> with stable </a:t>
            </a:r>
            <a:r>
              <a:rPr lang="en-US" dirty="0" smtClean="0"/>
              <a:t>beams: 1.2fb</a:t>
            </a:r>
            <a:r>
              <a:rPr lang="en-US" baseline="30000" dirty="0" smtClean="0"/>
              <a:t>-1</a:t>
            </a:r>
          </a:p>
          <a:p>
            <a:r>
              <a:rPr lang="en-US" dirty="0" smtClean="0"/>
              <a:t>≈ </a:t>
            </a:r>
            <a:r>
              <a:rPr lang="en-US" dirty="0" smtClean="0"/>
              <a:t>0.27 fb</a:t>
            </a:r>
            <a:r>
              <a:rPr lang="en-US" baseline="30000" dirty="0" smtClean="0"/>
              <a:t>-1</a:t>
            </a:r>
            <a:r>
              <a:rPr lang="en-US" dirty="0" smtClean="0"/>
              <a:t> collected</a:t>
            </a:r>
            <a:r>
              <a:rPr lang="en-US" dirty="0" smtClean="0"/>
              <a:t> </a:t>
            </a:r>
            <a:r>
              <a:rPr lang="en-US" dirty="0" smtClean="0"/>
              <a:t>last week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433" y="1791128"/>
            <a:ext cx="4172857" cy="2998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4824610" cy="4708527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H-&gt;bb</a:t>
            </a:r>
            <a:r>
              <a:rPr lang="en-US" dirty="0" smtClean="0"/>
              <a:t> paper almost ready </a:t>
            </a:r>
            <a:r>
              <a:rPr lang="en-US" dirty="0" smtClean="0"/>
              <a:t>for second circulation</a:t>
            </a:r>
          </a:p>
          <a:p>
            <a:r>
              <a:rPr lang="en-US" dirty="0" smtClean="0">
                <a:hlinkClick r:id="rId2"/>
              </a:rPr>
              <a:t>https://cdsweb.cern.ch/record/1440266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Current version in CDS for last</a:t>
            </a:r>
            <a:r>
              <a:rPr lang="en-US" dirty="0" smtClean="0"/>
              <a:t> comments </a:t>
            </a:r>
            <a:r>
              <a:rPr lang="en-US" dirty="0" smtClean="0"/>
              <a:t>by EB</a:t>
            </a:r>
          </a:p>
          <a:p>
            <a:r>
              <a:rPr lang="en-US" dirty="0" smtClean="0">
                <a:hlinkClick r:id="rId3"/>
              </a:rPr>
              <a:t>https://cdsweb.cern.ch/record/1439564?ln=en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Due to SVN problems, moved to: </a:t>
            </a:r>
          </a:p>
          <a:p>
            <a:pPr>
              <a:buNone/>
            </a:pPr>
            <a:r>
              <a:rPr lang="en-US" dirty="0" smtClean="0"/>
              <a:t>	atlasusr/jgoncalo/ATL_COM_PHYS_2011_1648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Would be good to answer all comments today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next:</a:t>
            </a:r>
          </a:p>
          <a:p>
            <a:pPr lvl="1"/>
            <a:r>
              <a:rPr lang="en-US" dirty="0" smtClean="0"/>
              <a:t>Second circulation</a:t>
            </a:r>
          </a:p>
          <a:p>
            <a:pPr lvl="1"/>
            <a:r>
              <a:rPr lang="en-US" dirty="0" smtClean="0"/>
              <a:t>1 week of comments by collaboration and management</a:t>
            </a:r>
          </a:p>
          <a:p>
            <a:pPr lvl="1"/>
            <a:r>
              <a:rPr lang="en-US" dirty="0" smtClean="0"/>
              <a:t>Second reading</a:t>
            </a:r>
          </a:p>
          <a:p>
            <a:pPr lvl="1"/>
            <a:r>
              <a:rPr lang="en-US" dirty="0" smtClean="0"/>
              <a:t>Send to journal</a:t>
            </a:r>
          </a:p>
          <a:p>
            <a:pPr lvl="1"/>
            <a:r>
              <a:rPr lang="en-US" dirty="0" smtClean="0"/>
              <a:t>More comments…</a:t>
            </a:r>
          </a:p>
          <a:p>
            <a:pPr lvl="1"/>
            <a:r>
              <a:rPr lang="en-US" dirty="0" smtClean="0"/>
              <a:t>Publication!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1810" y="1417637"/>
            <a:ext cx="3404990" cy="4708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6075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242152"/>
            <a:ext cx="8229600" cy="488401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HSG5 Contact people with the Jets group of the LHC Higgs XS WG:</a:t>
            </a:r>
          </a:p>
          <a:p>
            <a:pPr lvl="1"/>
            <a:r>
              <a:rPr lang="en-US" dirty="0" smtClean="0"/>
              <a:t>Paolo </a:t>
            </a:r>
            <a:r>
              <a:rPr lang="en-US" dirty="0" err="1" smtClean="0"/>
              <a:t>Francavilla</a:t>
            </a:r>
            <a:r>
              <a:rPr lang="en-US" dirty="0" smtClean="0"/>
              <a:t> and David Lopez </a:t>
            </a:r>
            <a:r>
              <a:rPr lang="en-US" dirty="0" err="1" smtClean="0"/>
              <a:t>Mateos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Identified issues to discuss at meeting on Monday:</a:t>
            </a:r>
          </a:p>
          <a:p>
            <a:pPr lvl="1"/>
            <a:r>
              <a:rPr lang="en-US" dirty="0" smtClean="0"/>
              <a:t>Uncertainty </a:t>
            </a:r>
            <a:r>
              <a:rPr lang="en-US" dirty="0" smtClean="0"/>
              <a:t>from jet counting/binning/veto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Existing methods by Frank </a:t>
            </a:r>
            <a:r>
              <a:rPr lang="en-US" dirty="0" err="1" smtClean="0"/>
              <a:t>Tackmann</a:t>
            </a:r>
            <a:r>
              <a:rPr lang="en-US" dirty="0" smtClean="0"/>
              <a:t> and Gavin Salam</a:t>
            </a:r>
          </a:p>
          <a:p>
            <a:pPr lvl="2"/>
            <a:r>
              <a:rPr lang="en-US" dirty="0" smtClean="0"/>
              <a:t>Impact </a:t>
            </a:r>
            <a:r>
              <a:rPr lang="en-US" dirty="0" smtClean="0"/>
              <a:t>of PS tune on </a:t>
            </a:r>
            <a:r>
              <a:rPr lang="en-US" dirty="0" smtClean="0"/>
              <a:t>this uncertainty</a:t>
            </a:r>
          </a:p>
          <a:p>
            <a:pPr lvl="1"/>
            <a:r>
              <a:rPr lang="en-US" dirty="0" smtClean="0"/>
              <a:t>MC description of low-</a:t>
            </a:r>
            <a:r>
              <a:rPr lang="en-US" dirty="0" err="1" smtClean="0"/>
              <a:t>ΔR(jj</a:t>
            </a:r>
            <a:r>
              <a:rPr lang="en-US" dirty="0" smtClean="0"/>
              <a:t>) region</a:t>
            </a:r>
          </a:p>
          <a:p>
            <a:pPr lvl="1"/>
            <a:r>
              <a:rPr lang="en-US" dirty="0" smtClean="0"/>
              <a:t>Impact </a:t>
            </a:r>
            <a:r>
              <a:rPr lang="en-US" dirty="0" smtClean="0"/>
              <a:t>of PS on jet substructure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S</a:t>
            </a:r>
            <a:r>
              <a:rPr lang="en-US" dirty="0" smtClean="0"/>
              <a:t>ee Ben Cooper’s slides  </a:t>
            </a:r>
            <a:r>
              <a:rPr lang="en-US" dirty="0" smtClean="0"/>
              <a:t>in today's SM meeting:  https://</a:t>
            </a:r>
            <a:r>
              <a:rPr lang="en-US" dirty="0" err="1" smtClean="0"/>
              <a:t>indico.cern.ch/conferenceDisplay.py?confId</a:t>
            </a:r>
            <a:r>
              <a:rPr lang="en-US" dirty="0" smtClean="0"/>
              <a:t>=</a:t>
            </a:r>
            <a:r>
              <a:rPr lang="en-US" dirty="0" smtClean="0"/>
              <a:t>153420 </a:t>
            </a:r>
          </a:p>
          <a:p>
            <a:pPr lvl="1"/>
            <a:r>
              <a:rPr lang="en-US" dirty="0" err="1" smtClean="0"/>
              <a:t>Top+Njets</a:t>
            </a:r>
            <a:r>
              <a:rPr lang="en-US" dirty="0" smtClean="0"/>
              <a:t>: </a:t>
            </a:r>
            <a:r>
              <a:rPr lang="en-US" dirty="0" err="1" smtClean="0"/>
              <a:t>ttjj</a:t>
            </a:r>
            <a:r>
              <a:rPr lang="en-US" dirty="0" smtClean="0"/>
              <a:t> and </a:t>
            </a:r>
            <a:r>
              <a:rPr lang="en-US" dirty="0" err="1" smtClean="0"/>
              <a:t>ttbb</a:t>
            </a:r>
            <a:r>
              <a:rPr lang="en-US" dirty="0" smtClean="0"/>
              <a:t> are main </a:t>
            </a:r>
            <a:r>
              <a:rPr lang="en-US" dirty="0" err="1" smtClean="0"/>
              <a:t>ttH</a:t>
            </a:r>
            <a:r>
              <a:rPr lang="en-US" dirty="0" smtClean="0"/>
              <a:t> backgrounds</a:t>
            </a:r>
            <a:endParaRPr lang="en-US" dirty="0" smtClean="0"/>
          </a:p>
          <a:p>
            <a:pPr lvl="1"/>
            <a:r>
              <a:rPr lang="en-US" dirty="0" smtClean="0"/>
              <a:t>Interference </a:t>
            </a:r>
            <a:r>
              <a:rPr lang="en-US" dirty="0" smtClean="0"/>
              <a:t>between </a:t>
            </a:r>
            <a:r>
              <a:rPr lang="en-US" dirty="0" err="1" smtClean="0"/>
              <a:t>Wb</a:t>
            </a:r>
            <a:r>
              <a:rPr lang="en-US" dirty="0" smtClean="0"/>
              <a:t> and single </a:t>
            </a:r>
            <a:r>
              <a:rPr lang="en-US" dirty="0" smtClean="0"/>
              <a:t>top</a:t>
            </a:r>
          </a:p>
          <a:p>
            <a:pPr lvl="1"/>
            <a:r>
              <a:rPr lang="en-US" dirty="0" err="1" smtClean="0"/>
              <a:t>Modelling</a:t>
            </a:r>
            <a:r>
              <a:rPr lang="en-US" dirty="0" smtClean="0"/>
              <a:t> of Higgs </a:t>
            </a:r>
            <a:r>
              <a:rPr lang="en-US" dirty="0" err="1" smtClean="0"/>
              <a:t>hadronic</a:t>
            </a:r>
            <a:r>
              <a:rPr lang="en-US" dirty="0" smtClean="0"/>
              <a:t> </a:t>
            </a:r>
            <a:r>
              <a:rPr lang="en-US" dirty="0" smtClean="0"/>
              <a:t>decay</a:t>
            </a:r>
          </a:p>
          <a:p>
            <a:endParaRPr lang="en-US" dirty="0" smtClean="0"/>
          </a:p>
          <a:p>
            <a:r>
              <a:rPr lang="en-US" dirty="0" err="1" smtClean="0"/>
              <a:t>Giacinto</a:t>
            </a:r>
            <a:r>
              <a:rPr lang="en-US" dirty="0" smtClean="0"/>
              <a:t> </a:t>
            </a:r>
            <a:r>
              <a:rPr lang="en-US" dirty="0" err="1" smtClean="0"/>
              <a:t>Piacquadio</a:t>
            </a:r>
            <a:r>
              <a:rPr lang="en-US" dirty="0" smtClean="0"/>
              <a:t> will be involved from the WH/ZH theory side</a:t>
            </a:r>
          </a:p>
          <a:p>
            <a:r>
              <a:rPr lang="en-US" dirty="0" smtClean="0"/>
              <a:t>Chris Potter contact person for </a:t>
            </a:r>
            <a:r>
              <a:rPr lang="en-US" dirty="0" err="1" smtClean="0"/>
              <a:t>ttH</a:t>
            </a:r>
            <a:r>
              <a:rPr lang="en-US" dirty="0" smtClean="0"/>
              <a:t> theory contact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Doodle sent around today</a:t>
            </a:r>
          </a:p>
          <a:p>
            <a:r>
              <a:rPr lang="en-US" dirty="0" smtClean="0"/>
              <a:t>Mon-Tue or Thu-Fri</a:t>
            </a:r>
          </a:p>
          <a:p>
            <a:r>
              <a:rPr lang="en-US" dirty="0" smtClean="0"/>
              <a:t>Dates in June – beginning of July at CERN</a:t>
            </a:r>
          </a:p>
          <a:p>
            <a:r>
              <a:rPr lang="en-US" dirty="0" smtClean="0"/>
              <a:t>Dates in late July in Edinburgh </a:t>
            </a:r>
            <a:r>
              <a:rPr lang="en-US" smtClean="0"/>
              <a:t>(thanks!)</a:t>
            </a:r>
            <a:endParaRPr lang="en-US" smtClean="0"/>
          </a:p>
          <a:p>
            <a:r>
              <a:rPr lang="en-US" dirty="0" smtClean="0">
                <a:hlinkClick r:id="rId2"/>
              </a:rPr>
              <a:t>http://doodle.com/</a:t>
            </a:r>
            <a:r>
              <a:rPr lang="en-US" dirty="0" smtClean="0">
                <a:hlinkClick r:id="rId2"/>
              </a:rPr>
              <a:t>bwg3akk5bxehf867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Bonus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212533</TotalTime>
  <Words>387</Words>
  <Application>Microsoft Macintosh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</vt:lpstr>
      <vt:lpstr>News! News! News!</vt:lpstr>
      <vt:lpstr>News! News! News!</vt:lpstr>
      <vt:lpstr>News! News! News!</vt:lpstr>
      <vt:lpstr>Workshop?</vt:lpstr>
      <vt:lpstr>Bonus slides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389</cp:revision>
  <cp:lastPrinted>2012-04-04T17:01:46Z</cp:lastPrinted>
  <dcterms:created xsi:type="dcterms:W3CDTF">2012-05-11T12:21:21Z</dcterms:created>
  <dcterms:modified xsi:type="dcterms:W3CDTF">2012-05-11T14:07:48Z</dcterms:modified>
</cp:coreProperties>
</file>