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4" r:id="rId3"/>
    <p:sldId id="288" r:id="rId4"/>
    <p:sldId id="287" r:id="rId5"/>
    <p:sldId id="285" r:id="rId6"/>
    <p:sldId id="263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2/9/12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- 9/2/2012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conferenceDisplay.py?confId=17638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6" Type="http://schemas.openxmlformats.org/officeDocument/2006/relationships/image" Target="../media/image9.pdf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d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dsweb.cern.ch/record/1418230?ln=en" TargetMode="External"/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6" Type="http://schemas.openxmlformats.org/officeDocument/2006/relationships/image" Target="../media/image9.pdf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sweb.cern.ch/record/1404176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63" y="660400"/>
            <a:ext cx="747781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562" y="5507766"/>
            <a:ext cx="5697381" cy="11007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</a:t>
            </a:r>
          </a:p>
          <a:p>
            <a:r>
              <a:rPr lang="en-US" dirty="0" smtClean="0"/>
              <a:t>HSG5 weekly meeting – 9 February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846055" cy="854154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125" y="873248"/>
            <a:ext cx="4995131" cy="255154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Status report </a:t>
            </a:r>
            <a:r>
              <a:rPr lang="en-US" dirty="0" smtClean="0"/>
              <a:t>on 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  <a:r>
              <a:rPr lang="en-US" dirty="0" smtClean="0"/>
              <a:t>yesterday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://indico.cern.ch/conferenceDisplay.py?confId=</a:t>
            </a:r>
            <a:r>
              <a:rPr lang="en-US" dirty="0" smtClean="0">
                <a:hlinkClick r:id="rId2"/>
              </a:rPr>
              <a:t>176385</a:t>
            </a:r>
            <a:endParaRPr lang="en-US" dirty="0" smtClean="0"/>
          </a:p>
          <a:p>
            <a:r>
              <a:rPr lang="en-US" dirty="0" smtClean="0"/>
              <a:t>Analysis well received</a:t>
            </a:r>
          </a:p>
          <a:p>
            <a:r>
              <a:rPr lang="en-US" dirty="0" smtClean="0"/>
              <a:t>List of things to do but no show stoppers</a:t>
            </a:r>
          </a:p>
          <a:p>
            <a:r>
              <a:rPr lang="en-US" dirty="0" smtClean="0"/>
              <a:t>Important dependence on </a:t>
            </a:r>
            <a:r>
              <a:rPr lang="en-US" dirty="0" err="1" smtClean="0"/>
              <a:t>llbb/lνbb</a:t>
            </a:r>
            <a:r>
              <a:rPr lang="en-US" dirty="0" smtClean="0"/>
              <a:t> for scale factors etc</a:t>
            </a:r>
          </a:p>
          <a:p>
            <a:r>
              <a:rPr lang="en-US" dirty="0" smtClean="0"/>
              <a:t>Slight worry about 2</a:t>
            </a:r>
            <a:r>
              <a:rPr lang="en-US" baseline="30000" dirty="0" smtClean="0"/>
              <a:t>nd</a:t>
            </a:r>
            <a:r>
              <a:rPr lang="en-US" dirty="0" smtClean="0"/>
              <a:t> bin</a:t>
            </a:r>
          </a:p>
          <a:p>
            <a:r>
              <a:rPr lang="en-US" dirty="0" smtClean="0"/>
              <a:t>Looking good for adding to </a:t>
            </a:r>
            <a:r>
              <a:rPr lang="en-US" dirty="0" err="1" smtClean="0"/>
              <a:t>llbb/</a:t>
            </a:r>
            <a:r>
              <a:rPr lang="en-US" dirty="0" err="1" smtClean="0"/>
              <a:t>lνbb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125" y="3424789"/>
            <a:ext cx="8602543" cy="300988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255" y="176377"/>
            <a:ext cx="3607414" cy="3119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280"/>
            <a:ext cx="3305445" cy="1143000"/>
          </a:xfrm>
        </p:spPr>
        <p:txBody>
          <a:bodyPr/>
          <a:lstStyle/>
          <a:p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H-&gt;bb editorial board meeting - 9/2/2012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DijetMassDRWCCBin0.Default.110.7TeV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3264301"/>
            <a:ext cx="4630321" cy="3098392"/>
          </a:xfrm>
          <a:prstGeom prst="rect">
            <a:avLst/>
          </a:prstGeom>
        </p:spPr>
      </p:pic>
      <p:pic>
        <p:nvPicPr>
          <p:cNvPr id="7" name="Picture 6" descr="DijetMassNoCutsWCCBin0.Default.110.7TeV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630321" y="3264301"/>
            <a:ext cx="4513679" cy="3278574"/>
          </a:xfrm>
          <a:prstGeom prst="rect">
            <a:avLst/>
          </a:prstGeom>
        </p:spPr>
      </p:pic>
      <p:pic>
        <p:nvPicPr>
          <p:cNvPr id="8" name="Picture 7" descr="DijetMassPt45WCCBin0.Default.110.7TeV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4973339" y="-1"/>
            <a:ext cx="2314561" cy="32643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68895" y="4721991"/>
            <a:ext cx="169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ΔR(b,b</a:t>
            </a:r>
            <a:r>
              <a:rPr lang="en-US" dirty="0" smtClean="0"/>
              <a:t>) &gt; 0.7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5428" y="4721991"/>
            <a:ext cx="183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Cuts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85469" y="450280"/>
            <a:ext cx="170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&gt;45GeV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&gt;45GeV affair…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634" y="4361941"/>
            <a:ext cx="8698841" cy="19944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Questions about the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err="1" smtClean="0"/>
              <a:t>(lead</a:t>
            </a:r>
            <a:r>
              <a:rPr lang="en-US" dirty="0" smtClean="0"/>
              <a:t> jet)&gt;45GeV cut in the WH analysis</a:t>
            </a:r>
          </a:p>
          <a:p>
            <a:pPr lvl="1"/>
            <a:r>
              <a:rPr lang="en-US" dirty="0" smtClean="0"/>
              <a:t>Meeting with editorial board today to discuss this</a:t>
            </a:r>
            <a:endParaRPr lang="en-US" dirty="0" smtClean="0"/>
          </a:p>
          <a:p>
            <a:r>
              <a:rPr lang="en-US" dirty="0" smtClean="0"/>
              <a:t>Note drafts in CDS and being updated:</a:t>
            </a:r>
          </a:p>
          <a:p>
            <a:pPr lvl="1"/>
            <a:r>
              <a:rPr lang="en-US" dirty="0" smtClean="0"/>
              <a:t>WH</a:t>
            </a:r>
            <a:r>
              <a:rPr lang="en-US" dirty="0" smtClean="0"/>
              <a:t>-&gt;</a:t>
            </a:r>
            <a:r>
              <a:rPr lang="en-US" dirty="0" err="1" smtClean="0"/>
              <a:t>νlbb</a:t>
            </a:r>
            <a:r>
              <a:rPr lang="en-US" dirty="0" smtClean="0"/>
              <a:t> and ZH-&gt;</a:t>
            </a:r>
            <a:r>
              <a:rPr lang="en-US" dirty="0" err="1" smtClean="0"/>
              <a:t>llbb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://cdsweb.cern.ch/record/1404176/</a:t>
            </a:r>
            <a:endParaRPr lang="en-US" dirty="0" smtClean="0"/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://cdsweb.cern.ch/record/1418230?ln=</a:t>
            </a:r>
            <a:r>
              <a:rPr lang="en-US" dirty="0" smtClean="0">
                <a:hlinkClick r:id="rId3"/>
              </a:rPr>
              <a:t>en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  <p:pic>
        <p:nvPicPr>
          <p:cNvPr id="12" name="Picture 11" descr="DijetMassNoCutsWCCBin0.Default.110.7TeV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424757" y="999822"/>
            <a:ext cx="4256886" cy="309204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49863" y="2457512"/>
            <a:ext cx="183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Cuts</a:t>
            </a:r>
            <a:endParaRPr lang="en-US" dirty="0"/>
          </a:p>
        </p:txBody>
      </p:sp>
      <p:pic>
        <p:nvPicPr>
          <p:cNvPr id="15" name="Picture 14" descr="DijetMassPt45WCCBin0.Default.110.7TeV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251634" y="963238"/>
            <a:ext cx="4173121" cy="312863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59312" y="1827392"/>
            <a:ext cx="1702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&gt;45GeV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D3PD news</a:t>
            </a:r>
          </a:p>
          <a:p>
            <a:r>
              <a:rPr lang="en-US" dirty="0" smtClean="0"/>
              <a:t>Latest news on Z </a:t>
            </a:r>
            <a:r>
              <a:rPr lang="en-US" dirty="0" smtClean="0"/>
              <a:t>peak (and shoulder…)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00656"/>
            <a:ext cx="4088835" cy="28556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742" y="3500656"/>
            <a:ext cx="3586058" cy="2625507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187"/>
          </a:xfrm>
        </p:spPr>
        <p:txBody>
          <a:bodyPr/>
          <a:lstStyle/>
          <a:p>
            <a:r>
              <a:rPr lang="en-US" dirty="0" smtClean="0"/>
              <a:t>Publication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21" y="1417638"/>
            <a:ext cx="8461279" cy="475544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From PC/</a:t>
            </a:r>
            <a:r>
              <a:rPr lang="en-US" dirty="0" err="1" smtClean="0"/>
              <a:t>subconveners</a:t>
            </a:r>
            <a:r>
              <a:rPr lang="en-US" dirty="0" smtClean="0"/>
              <a:t> meeting:</a:t>
            </a:r>
          </a:p>
          <a:p>
            <a:pPr lvl="1"/>
            <a:r>
              <a:rPr lang="en-US" dirty="0" smtClean="0"/>
              <a:t>Latest circulation date to ATLAS is 17</a:t>
            </a:r>
            <a:r>
              <a:rPr lang="en-US" baseline="30000" dirty="0" smtClean="0"/>
              <a:t>th</a:t>
            </a:r>
            <a:r>
              <a:rPr lang="en-US" dirty="0" smtClean="0"/>
              <a:t> February</a:t>
            </a:r>
          </a:p>
          <a:p>
            <a:pPr lvl="1"/>
            <a:r>
              <a:rPr lang="en-US" dirty="0" smtClean="0"/>
              <a:t>Higgs approval to be arranged with </a:t>
            </a:r>
            <a:r>
              <a:rPr lang="en-US" dirty="0" err="1" smtClean="0"/>
              <a:t>Ed.Board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practice: </a:t>
            </a:r>
          </a:p>
          <a:p>
            <a:pPr lvl="1"/>
            <a:r>
              <a:rPr lang="en-US" dirty="0" smtClean="0"/>
              <a:t>This means 2</a:t>
            </a:r>
            <a:r>
              <a:rPr lang="en-US" baseline="30000" dirty="0" smtClean="0"/>
              <a:t>nd</a:t>
            </a:r>
            <a:r>
              <a:rPr lang="en-US" dirty="0" smtClean="0"/>
              <a:t> February Higgs approval for paper – very little margin</a:t>
            </a:r>
          </a:p>
          <a:p>
            <a:pPr lvl="1"/>
            <a:r>
              <a:rPr lang="en-US" dirty="0" smtClean="0"/>
              <a:t>Plan is more clear for WH and ZH-&gt;</a:t>
            </a:r>
            <a:r>
              <a:rPr lang="en-US" dirty="0" err="1" smtClean="0"/>
              <a:t>llbb</a:t>
            </a:r>
            <a:r>
              <a:rPr lang="en-US" dirty="0" smtClean="0"/>
              <a:t>: need good 1</a:t>
            </a:r>
            <a:r>
              <a:rPr lang="en-US" baseline="30000" dirty="0" smtClean="0"/>
              <a:t>st</a:t>
            </a:r>
            <a:r>
              <a:rPr lang="en-US" dirty="0" smtClean="0"/>
              <a:t> paper draft </a:t>
            </a:r>
          </a:p>
          <a:p>
            <a:pPr lvl="1"/>
            <a:r>
              <a:rPr lang="en-US" dirty="0" smtClean="0"/>
              <a:t>Status is not as good for </a:t>
            </a:r>
            <a:r>
              <a:rPr lang="en-US" dirty="0" err="1" smtClean="0"/>
              <a:t>ννbb</a:t>
            </a:r>
            <a:r>
              <a:rPr lang="en-US" dirty="0" smtClean="0"/>
              <a:t> yet: work towards including in paper</a:t>
            </a:r>
          </a:p>
          <a:p>
            <a:pPr lvl="1"/>
            <a:r>
              <a:rPr lang="en-US" dirty="0" smtClean="0"/>
              <a:t>Boosted VH in a parallel path for now: considering a note for </a:t>
            </a:r>
            <a:r>
              <a:rPr lang="en-US" dirty="0" err="1" smtClean="0"/>
              <a:t>Moriond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gain a few days (if needed): 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will be submitted as support documentation to be included in paper</a:t>
            </a:r>
          </a:p>
          <a:p>
            <a:pPr lvl="1"/>
            <a:r>
              <a:rPr lang="en-US" dirty="0" smtClean="0"/>
              <a:t>This means that we can turn it into CONF note if not in schedule for paper</a:t>
            </a:r>
          </a:p>
          <a:p>
            <a:pPr lvl="1"/>
            <a:r>
              <a:rPr lang="en-US" dirty="0" smtClean="0"/>
              <a:t>Now thinking about editors for note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Maybe wrong time to mention this but…</a:t>
            </a:r>
          </a:p>
          <a:p>
            <a:pPr lvl="1"/>
            <a:r>
              <a:rPr lang="en-US" dirty="0" smtClean="0"/>
              <a:t>Looking into the future, aim to have combined WH analysis for ICHEP including boosted analysis</a:t>
            </a:r>
          </a:p>
          <a:p>
            <a:pPr lvl="2"/>
            <a:r>
              <a:rPr lang="en-US" dirty="0" smtClean="0"/>
              <a:t>Or before… mention ICHEP to mean up to…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can aim to have published results in same timescale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- 9/2/2012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173293</TotalTime>
  <Words>433</Words>
  <Application>Microsoft Macintosh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Introduction</vt:lpstr>
      <vt:lpstr>News! News! News!</vt:lpstr>
      <vt:lpstr>WH-&gt;lνbb</vt:lpstr>
      <vt:lpstr>The pT&gt;45GeV affair…</vt:lpstr>
      <vt:lpstr>Today…</vt:lpstr>
      <vt:lpstr>Backup slides</vt:lpstr>
      <vt:lpstr>Publication Plans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326</cp:revision>
  <cp:lastPrinted>2011-04-11T11:26:17Z</cp:lastPrinted>
  <dcterms:created xsi:type="dcterms:W3CDTF">2012-02-09T12:13:15Z</dcterms:created>
  <dcterms:modified xsi:type="dcterms:W3CDTF">2012-02-09T12:49:43Z</dcterms:modified>
</cp:coreProperties>
</file>