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538" r:id="rId3"/>
    <p:sldId id="53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1618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1/9/12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1/9/12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- 5/1/2012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- 5/1/2012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- 5/1/2012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- 5/1/2012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- 5/1/2012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- 5/1/2012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Weekly Meeting - 5/1/2012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347" y="660400"/>
            <a:ext cx="8510463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Introduction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347" y="5828260"/>
            <a:ext cx="8510463" cy="78024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Goncalo</a:t>
            </a:r>
          </a:p>
          <a:p>
            <a:r>
              <a:rPr lang="en-US" dirty="0" smtClean="0"/>
              <a:t>HSG5 H-&gt;bb weekly meeting,</a:t>
            </a:r>
            <a:r>
              <a:rPr lang="en-US" dirty="0" smtClean="0"/>
              <a:t> 5 January 2012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019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Happy New Year!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163" y="1187019"/>
            <a:ext cx="5802637" cy="496173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Very interesting year ahead! </a:t>
            </a:r>
          </a:p>
          <a:p>
            <a:pPr>
              <a:buNone/>
            </a:pPr>
            <a:r>
              <a:rPr lang="en-US" dirty="0" smtClean="0"/>
              <a:t>Lots to do!</a:t>
            </a:r>
          </a:p>
          <a:p>
            <a:r>
              <a:rPr lang="en-US" dirty="0" smtClean="0"/>
              <a:t>Analyze 2011 data before new data:</a:t>
            </a:r>
          </a:p>
          <a:p>
            <a:pPr lvl="1"/>
            <a:r>
              <a:rPr lang="en-US" dirty="0" smtClean="0"/>
              <a:t>H-&gt;bb paper for </a:t>
            </a:r>
            <a:r>
              <a:rPr lang="en-US" dirty="0" err="1" smtClean="0"/>
              <a:t>Moriond</a:t>
            </a:r>
            <a:endParaRPr lang="en-US" dirty="0" smtClean="0"/>
          </a:p>
          <a:p>
            <a:pPr lvl="1"/>
            <a:r>
              <a:rPr lang="en-US" dirty="0" smtClean="0"/>
              <a:t>Boosted VH analyses</a:t>
            </a:r>
          </a:p>
          <a:p>
            <a:pPr lvl="1"/>
            <a:r>
              <a:rPr lang="en-US" dirty="0" smtClean="0"/>
              <a:t>ZH-&gt;</a:t>
            </a:r>
            <a:r>
              <a:rPr lang="en-US" dirty="0" err="1" smtClean="0"/>
              <a:t>ννbb</a:t>
            </a:r>
            <a:r>
              <a:rPr lang="en-US" dirty="0" smtClean="0"/>
              <a:t> analysis</a:t>
            </a:r>
          </a:p>
          <a:p>
            <a:pPr lvl="1"/>
            <a:r>
              <a:rPr lang="en-US" dirty="0" err="1" smtClean="0"/>
              <a:t>ttH</a:t>
            </a:r>
            <a:r>
              <a:rPr lang="en-US" dirty="0" smtClean="0"/>
              <a:t> analysis (news today)</a:t>
            </a:r>
          </a:p>
          <a:p>
            <a:pPr lvl="1"/>
            <a:r>
              <a:rPr lang="en-US" dirty="0" smtClean="0"/>
              <a:t>VBF analysis</a:t>
            </a:r>
          </a:p>
          <a:p>
            <a:pPr lvl="1"/>
            <a:r>
              <a:rPr lang="en-US" dirty="0" smtClean="0"/>
              <a:t>Help answer the 126GeV/c</a:t>
            </a:r>
            <a:r>
              <a:rPr lang="en-US" baseline="30000" dirty="0" smtClean="0"/>
              <a:t>2</a:t>
            </a:r>
            <a:r>
              <a:rPr lang="en-US" dirty="0" smtClean="0"/>
              <a:t> question!</a:t>
            </a:r>
          </a:p>
          <a:p>
            <a:r>
              <a:rPr lang="en-US" dirty="0" smtClean="0"/>
              <a:t>Use new data optimally:</a:t>
            </a:r>
          </a:p>
          <a:p>
            <a:pPr lvl="1"/>
            <a:r>
              <a:rPr lang="en-US" dirty="0" smtClean="0"/>
              <a:t>Can freeze “2011” analyses we will have at the time and run on new data</a:t>
            </a:r>
          </a:p>
          <a:p>
            <a:pPr lvl="1"/>
            <a:r>
              <a:rPr lang="en-US" dirty="0" smtClean="0"/>
              <a:t>And at the same time build improved analyses – time for multivariate methods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 descr="Untitled 2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536985" y="1187019"/>
            <a:ext cx="3460129" cy="323382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Moriond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have a few weeks to get analyses ready  - Higgs approval on the 1</a:t>
            </a:r>
            <a:r>
              <a:rPr lang="en-US" baseline="30000" dirty="0" smtClean="0"/>
              <a:t>st</a:t>
            </a:r>
            <a:r>
              <a:rPr lang="en-US" dirty="0" smtClean="0"/>
              <a:t> week of February</a:t>
            </a:r>
          </a:p>
          <a:p>
            <a:pPr lvl="1"/>
            <a:r>
              <a:rPr lang="en-US" dirty="0" smtClean="0"/>
              <a:t>WH/ZH-&gt;</a:t>
            </a:r>
            <a:r>
              <a:rPr lang="en-US" dirty="0" err="1" smtClean="0"/>
              <a:t>llbb</a:t>
            </a:r>
            <a:r>
              <a:rPr lang="en-US" dirty="0" smtClean="0"/>
              <a:t> </a:t>
            </a:r>
            <a:r>
              <a:rPr lang="en-US" dirty="0" err="1" smtClean="0"/>
              <a:t>unboosted</a:t>
            </a:r>
            <a:r>
              <a:rPr lang="en-US" dirty="0" smtClean="0"/>
              <a:t> analyses not far away, but some features remain to be understood</a:t>
            </a:r>
          </a:p>
          <a:p>
            <a:pPr lvl="1"/>
            <a:r>
              <a:rPr lang="en-US" dirty="0" smtClean="0"/>
              <a:t>ZH-&gt;</a:t>
            </a:r>
            <a:r>
              <a:rPr lang="en-US" dirty="0" err="1" smtClean="0"/>
              <a:t>ννbb</a:t>
            </a:r>
            <a:r>
              <a:rPr lang="en-US" dirty="0" smtClean="0"/>
              <a:t> and boosted analyses are likely candidates – but a lot to do!</a:t>
            </a:r>
          </a:p>
          <a:p>
            <a:pPr lvl="1"/>
            <a:r>
              <a:rPr lang="en-US" dirty="0" smtClean="0"/>
              <a:t>Current plan is to aim for a H-&gt;bb paper collating these analyses </a:t>
            </a:r>
          </a:p>
          <a:p>
            <a:pPr lvl="1"/>
            <a:r>
              <a:rPr lang="en-US" dirty="0" smtClean="0"/>
              <a:t>Turn a paper draft into CONF note if needed </a:t>
            </a:r>
          </a:p>
          <a:p>
            <a:r>
              <a:rPr lang="en-US" dirty="0" smtClean="0"/>
              <a:t>Remaining analyses keep working and aim for notes after </a:t>
            </a:r>
            <a:r>
              <a:rPr lang="en-US" dirty="0" err="1" smtClean="0"/>
              <a:t>Moriond</a:t>
            </a:r>
            <a:r>
              <a:rPr lang="en-US" dirty="0" smtClean="0"/>
              <a:t> – 5fb</a:t>
            </a:r>
            <a:r>
              <a:rPr lang="en-US" baseline="30000" dirty="0" smtClean="0"/>
              <a:t>-1</a:t>
            </a:r>
            <a:r>
              <a:rPr lang="en-US" dirty="0" smtClean="0"/>
              <a:t> analysis will become less interesting as we get close to 10fb</a:t>
            </a:r>
            <a:r>
              <a:rPr lang="en-US" baseline="30000" dirty="0" smtClean="0"/>
              <a:t>-1</a:t>
            </a:r>
            <a:r>
              <a:rPr lang="en-US" dirty="0" smtClean="0"/>
              <a:t> around Summer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- 5/1/2012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160178</TotalTime>
  <Words>241</Words>
  <Application>Microsoft Macintosh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Introduction</vt:lpstr>
      <vt:lpstr>Happy New Year!</vt:lpstr>
      <vt:lpstr>Moriond…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300</cp:revision>
  <cp:lastPrinted>2011-04-11T11:26:17Z</cp:lastPrinted>
  <dcterms:created xsi:type="dcterms:W3CDTF">2012-01-09T09:26:47Z</dcterms:created>
  <dcterms:modified xsi:type="dcterms:W3CDTF">2012-01-09T09:27:33Z</dcterms:modified>
</cp:coreProperties>
</file>