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8" r:id="rId3"/>
    <p:sldId id="329" r:id="rId4"/>
    <p:sldId id="330" r:id="rId5"/>
    <p:sldId id="331" r:id="rId6"/>
    <p:sldId id="33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8419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8" Type="http://schemas.openxmlformats.org/officeDocument/2006/relationships/image" Target="../media/image13.pdf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6" Type="http://schemas.openxmlformats.org/officeDocument/2006/relationships/image" Target="../media/image19.pdf"/><Relationship Id="rId7" Type="http://schemas.openxmlformats.org/officeDocument/2006/relationships/image" Target="../media/image20.png"/><Relationship Id="rId8" Type="http://schemas.openxmlformats.org/officeDocument/2006/relationships/image" Target="../media/image21.pdf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df"/><Relationship Id="rId7" Type="http://schemas.openxmlformats.org/officeDocument/2006/relationships/image" Target="../media/image28.png"/><Relationship Id="rId8" Type="http://schemas.openxmlformats.org/officeDocument/2006/relationships/image" Target="../media/image29.pdf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556"/>
            <a:ext cx="7772400" cy="147002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29110"/>
            <a:ext cx="6400800" cy="7859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Higgs Weekly Meeting –</a:t>
            </a:r>
            <a:r>
              <a:rPr lang="en-US" dirty="0" smtClean="0"/>
              <a:t> </a:t>
            </a:r>
            <a:r>
              <a:rPr lang="en-US" dirty="0" smtClean="0"/>
              <a:t>5 April</a:t>
            </a:r>
            <a:r>
              <a:rPr lang="en-US" dirty="0" smtClean="0"/>
              <a:t> </a:t>
            </a:r>
            <a:r>
              <a:rPr lang="en-US" dirty="0" smtClean="0"/>
              <a:t>2012</a:t>
            </a:r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364"/>
            <a:ext cx="8229600" cy="783605"/>
          </a:xfrm>
        </p:spPr>
        <p:txBody>
          <a:bodyPr/>
          <a:lstStyle/>
          <a:p>
            <a:r>
              <a:rPr lang="en-US" dirty="0" smtClean="0"/>
              <a:t>H-&gt;bb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238"/>
            <a:ext cx="7978248" cy="4857616"/>
          </a:xfrm>
        </p:spPr>
        <p:txBody>
          <a:bodyPr>
            <a:noAutofit/>
          </a:bodyPr>
          <a:lstStyle/>
          <a:p>
            <a:r>
              <a:rPr lang="en-US" sz="2000" dirty="0" smtClean="0"/>
              <a:t>Very nice talk by </a:t>
            </a:r>
            <a:r>
              <a:rPr lang="en-US" sz="2000" dirty="0" err="1" smtClean="0"/>
              <a:t>Jike</a:t>
            </a:r>
            <a:r>
              <a:rPr lang="en-US" sz="2000" dirty="0" smtClean="0"/>
              <a:t> at approval meeting (thanks!):</a:t>
            </a:r>
          </a:p>
          <a:p>
            <a:r>
              <a:rPr lang="en-US" sz="2000" dirty="0" smtClean="0">
                <a:hlinkClick r:id="rId2"/>
              </a:rPr>
              <a:t>https://indico.cern.ch/conferenceDisplay.py?confId=</a:t>
            </a:r>
            <a:r>
              <a:rPr lang="en-US" sz="2000" dirty="0" smtClean="0">
                <a:hlinkClick r:id="rId2"/>
              </a:rPr>
              <a:t>184199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 few issues left to tackle:</a:t>
            </a:r>
          </a:p>
          <a:p>
            <a:r>
              <a:rPr lang="en-US" sz="2000" dirty="0" smtClean="0"/>
              <a:t>Smoothing </a:t>
            </a:r>
            <a:r>
              <a:rPr lang="en-US" sz="2000" dirty="0" err="1" smtClean="0"/>
              <a:t>vs</a:t>
            </a:r>
            <a:r>
              <a:rPr lang="en-US" sz="2000" dirty="0" smtClean="0"/>
              <a:t> non</a:t>
            </a:r>
          </a:p>
          <a:p>
            <a:r>
              <a:rPr lang="en-US" sz="2000" dirty="0" smtClean="0"/>
              <a:t>Some nuisance </a:t>
            </a:r>
            <a:r>
              <a:rPr lang="en-US" sz="2000" dirty="0" smtClean="0"/>
              <a:t>parameters </a:t>
            </a:r>
            <a:r>
              <a:rPr lang="en-US" sz="2000" dirty="0" err="1" smtClean="0"/>
              <a:t>overconstrained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Soft jet MET </a:t>
            </a:r>
          </a:p>
          <a:p>
            <a:pPr lvl="1"/>
            <a:r>
              <a:rPr lang="en-US" sz="1600" dirty="0" err="1" smtClean="0"/>
              <a:t>WbbPtW/ZbbPtZ</a:t>
            </a:r>
            <a:endParaRPr lang="en-US" sz="1600" dirty="0" smtClean="0"/>
          </a:p>
          <a:p>
            <a:r>
              <a:rPr lang="en-US" sz="2000" dirty="0" smtClean="0"/>
              <a:t>Big differences </a:t>
            </a:r>
            <a:r>
              <a:rPr lang="en-US" sz="2000" dirty="0" smtClean="0"/>
              <a:t>between smoothed and unsmoothed </a:t>
            </a:r>
            <a:r>
              <a:rPr lang="en-US" sz="2000" dirty="0" smtClean="0"/>
              <a:t>limits</a:t>
            </a:r>
          </a:p>
          <a:p>
            <a:r>
              <a:rPr lang="en-US" sz="2000" dirty="0" smtClean="0"/>
              <a:t>ΔR &gt; 0.7 cut checks of </a:t>
            </a:r>
            <a:r>
              <a:rPr lang="en-US" sz="2000" dirty="0" err="1" smtClean="0"/>
              <a:t>systematics</a:t>
            </a:r>
            <a:r>
              <a:rPr lang="en-US" sz="2000" dirty="0" smtClean="0"/>
              <a:t> coverage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6903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Smoothed  ⁄ non-smoothed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DijetMassPt45CBin0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52525" y="3180734"/>
            <a:ext cx="4424016" cy="3175616"/>
          </a:xfrm>
          <a:prstGeom prst="rect">
            <a:avLst/>
          </a:prstGeom>
        </p:spPr>
      </p:pic>
      <p:pic>
        <p:nvPicPr>
          <p:cNvPr id="11" name="Picture 10" descr="DijetMassPt45CBin0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5595" y="3180734"/>
            <a:ext cx="4424015" cy="3175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DijetMassPt45CBin1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49323" y="83742"/>
            <a:ext cx="4594676" cy="3298119"/>
          </a:xfrm>
          <a:prstGeom prst="rect">
            <a:avLst/>
          </a:prstGeom>
        </p:spPr>
      </p:pic>
      <p:pic>
        <p:nvPicPr>
          <p:cNvPr id="9" name="Picture 8" descr="DijetMassPt45CBin2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49324" y="3367904"/>
            <a:ext cx="4594676" cy="3298118"/>
          </a:xfrm>
          <a:prstGeom prst="rect">
            <a:avLst/>
          </a:prstGeom>
        </p:spPr>
      </p:pic>
      <p:pic>
        <p:nvPicPr>
          <p:cNvPr id="11" name="Picture 10" descr="DijetMassPt45CBin1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0"/>
            <a:ext cx="4549323" cy="3265563"/>
          </a:xfrm>
          <a:prstGeom prst="rect">
            <a:avLst/>
          </a:prstGeom>
        </p:spPr>
      </p:pic>
      <p:pic>
        <p:nvPicPr>
          <p:cNvPr id="12" name="Picture 11" descr="DijetMassPt45CBin2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0" y="3265563"/>
            <a:ext cx="4549323" cy="32655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DijetMassPt45WCCBin0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33053" y="1"/>
            <a:ext cx="4510946" cy="3238016"/>
          </a:xfrm>
          <a:prstGeom prst="rect">
            <a:avLst/>
          </a:prstGeom>
        </p:spPr>
      </p:pic>
      <p:pic>
        <p:nvPicPr>
          <p:cNvPr id="7" name="Picture 6" descr="DijetMassPt45WCCBin0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2107" y="1"/>
            <a:ext cx="4510946" cy="3238016"/>
          </a:xfrm>
          <a:prstGeom prst="rect">
            <a:avLst/>
          </a:prstGeom>
        </p:spPr>
      </p:pic>
      <p:pic>
        <p:nvPicPr>
          <p:cNvPr id="8" name="Picture 7" descr="DijetMassPt45WCCBin1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2107" y="3238017"/>
            <a:ext cx="4510946" cy="3238016"/>
          </a:xfrm>
          <a:prstGeom prst="rect">
            <a:avLst/>
          </a:prstGeom>
        </p:spPr>
      </p:pic>
      <p:pic>
        <p:nvPicPr>
          <p:cNvPr id="12" name="Picture 11" descr="DijetMassPt45WCCBin1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33054" y="3238017"/>
            <a:ext cx="4510946" cy="3238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DijetMassPt45WCCBin2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4451638" cy="3195444"/>
          </a:xfrm>
          <a:prstGeom prst="rect">
            <a:avLst/>
          </a:prstGeom>
        </p:spPr>
      </p:pic>
      <p:pic>
        <p:nvPicPr>
          <p:cNvPr id="9" name="Picture 8" descr="DijetMassPt45WCCTotal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3202777"/>
            <a:ext cx="4451638" cy="3195444"/>
          </a:xfrm>
          <a:prstGeom prst="rect">
            <a:avLst/>
          </a:prstGeom>
        </p:spPr>
      </p:pic>
      <p:pic>
        <p:nvPicPr>
          <p:cNvPr id="10" name="Picture 9" descr="DijetMassPt45WCCTotal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50692" y="3202777"/>
            <a:ext cx="4393307" cy="3153573"/>
          </a:xfrm>
          <a:prstGeom prst="rect">
            <a:avLst/>
          </a:prstGeom>
        </p:spPr>
      </p:pic>
      <p:pic>
        <p:nvPicPr>
          <p:cNvPr id="14" name="Picture 13" descr="DijetMassPt45WCCBin2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92362" y="0"/>
            <a:ext cx="4451638" cy="31954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- 29/3/2012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196360</TotalTime>
  <Words>158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Introduction</vt:lpstr>
      <vt:lpstr>H-&gt;bb paper</vt:lpstr>
      <vt:lpstr>Smoothing</vt:lpstr>
      <vt:lpstr>Slide 4</vt:lpstr>
      <vt:lpstr>Slide 5</vt:lpstr>
      <vt:lpstr>Slide 6</vt:lpstr>
      <vt:lpstr>Bonus slides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366</cp:revision>
  <cp:lastPrinted>2012-04-04T17:01:46Z</cp:lastPrinted>
  <dcterms:created xsi:type="dcterms:W3CDTF">2012-03-29T08:07:03Z</dcterms:created>
  <dcterms:modified xsi:type="dcterms:W3CDTF">2012-04-05T11:53:55Z</dcterms:modified>
</cp:coreProperties>
</file>