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4" r:id="rId3"/>
    <p:sldId id="285" r:id="rId4"/>
    <p:sldId id="263" r:id="rId5"/>
    <p:sldId id="28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2/3/12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2/3/12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dsweb.cern.ch/record/1404176/" TargetMode="External"/><Relationship Id="rId3" Type="http://schemas.openxmlformats.org/officeDocument/2006/relationships/hyperlink" Target="https://cdsweb.cern.ch/record/1418230?ln=e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9563" y="660400"/>
            <a:ext cx="747781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Introduction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8562" y="5507766"/>
            <a:ext cx="5697381" cy="110073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</a:t>
            </a:r>
          </a:p>
          <a:p>
            <a:r>
              <a:rPr lang="en-US" dirty="0" smtClean="0"/>
              <a:t>HSG5 weekly meeting –</a:t>
            </a:r>
            <a:r>
              <a:rPr lang="en-US" dirty="0" smtClean="0"/>
              <a:t> </a:t>
            </a:r>
            <a:r>
              <a:rPr lang="en-US" dirty="0" smtClean="0"/>
              <a:t>3</a:t>
            </a:r>
            <a:r>
              <a:rPr lang="en-US" dirty="0" smtClean="0"/>
              <a:t> February </a:t>
            </a:r>
            <a:r>
              <a:rPr lang="en-US" dirty="0" smtClean="0"/>
              <a:t>2012</a:t>
            </a:r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4154"/>
          </a:xfrm>
        </p:spPr>
        <p:txBody>
          <a:bodyPr/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92"/>
            <a:ext cx="8229600" cy="48562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WH-&gt;</a:t>
            </a:r>
            <a:r>
              <a:rPr lang="en-US" dirty="0" err="1" smtClean="0"/>
              <a:t>νlbb</a:t>
            </a:r>
            <a:r>
              <a:rPr lang="en-US" dirty="0" smtClean="0"/>
              <a:t> and ZH-&gt;</a:t>
            </a:r>
            <a:r>
              <a:rPr lang="en-US" dirty="0" err="1" smtClean="0"/>
              <a:t>llbb</a:t>
            </a:r>
            <a:r>
              <a:rPr lang="en-US" dirty="0" smtClean="0"/>
              <a:t> support note in CDS: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://cdsweb.cern.ch/record/1404176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 in CDS (early iteration!):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https://cdsweb.cern.ch/record/1418230?ln=</a:t>
            </a:r>
            <a:r>
              <a:rPr lang="en-US" dirty="0" smtClean="0">
                <a:hlinkClick r:id="rId3"/>
              </a:rPr>
              <a:t>en</a:t>
            </a:r>
            <a:endParaRPr lang="en-US" dirty="0" smtClean="0"/>
          </a:p>
          <a:p>
            <a:r>
              <a:rPr lang="en-US" dirty="0" smtClean="0"/>
              <a:t>Many thanks </a:t>
            </a:r>
            <a:r>
              <a:rPr lang="en-US" dirty="0" smtClean="0"/>
              <a:t>to everyone involved!!! </a:t>
            </a:r>
          </a:p>
          <a:p>
            <a:pPr lvl="1"/>
            <a:r>
              <a:rPr lang="en-US" dirty="0" smtClean="0"/>
              <a:t>That means YOU!</a:t>
            </a:r>
          </a:p>
          <a:p>
            <a:r>
              <a:rPr lang="en-US" dirty="0" smtClean="0"/>
              <a:t>Please check them… maybe still a bit raw</a:t>
            </a:r>
          </a:p>
          <a:p>
            <a:pPr lvl="1"/>
            <a:r>
              <a:rPr lang="en-US" dirty="0" smtClean="0"/>
              <a:t>Also please check the authors list and let me know if I missed someone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Latest news on H-&gt;bb limits etc</a:t>
            </a:r>
          </a:p>
          <a:p>
            <a:r>
              <a:rPr lang="en-US" dirty="0" smtClean="0"/>
              <a:t>Latest news on Z peak (and shoulder…)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500656"/>
            <a:ext cx="4088835" cy="28556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0742" y="3500656"/>
            <a:ext cx="3586058" cy="262550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53378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1187"/>
          </a:xfrm>
        </p:spPr>
        <p:txBody>
          <a:bodyPr/>
          <a:lstStyle/>
          <a:p>
            <a:r>
              <a:rPr lang="en-US" dirty="0" smtClean="0"/>
              <a:t>Publication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521" y="1417638"/>
            <a:ext cx="8461279" cy="4755444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From PC/</a:t>
            </a:r>
            <a:r>
              <a:rPr lang="en-US" dirty="0" err="1" smtClean="0"/>
              <a:t>subconveners</a:t>
            </a:r>
            <a:r>
              <a:rPr lang="en-US" dirty="0" smtClean="0"/>
              <a:t> meeting:</a:t>
            </a:r>
          </a:p>
          <a:p>
            <a:pPr lvl="1"/>
            <a:r>
              <a:rPr lang="en-US" dirty="0" smtClean="0"/>
              <a:t>Latest circulation date to ATLAS is 17</a:t>
            </a:r>
            <a:r>
              <a:rPr lang="en-US" baseline="30000" dirty="0" smtClean="0"/>
              <a:t>th</a:t>
            </a:r>
            <a:r>
              <a:rPr lang="en-US" dirty="0" smtClean="0"/>
              <a:t> February</a:t>
            </a:r>
          </a:p>
          <a:p>
            <a:pPr lvl="1"/>
            <a:r>
              <a:rPr lang="en-US" dirty="0" smtClean="0"/>
              <a:t>Higgs approval to be arranged with </a:t>
            </a:r>
            <a:r>
              <a:rPr lang="en-US" dirty="0" err="1" smtClean="0"/>
              <a:t>Ed.Board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practice: </a:t>
            </a:r>
          </a:p>
          <a:p>
            <a:pPr lvl="1"/>
            <a:r>
              <a:rPr lang="en-US" dirty="0" smtClean="0"/>
              <a:t>This means 2</a:t>
            </a:r>
            <a:r>
              <a:rPr lang="en-US" baseline="30000" dirty="0" smtClean="0"/>
              <a:t>nd</a:t>
            </a:r>
            <a:r>
              <a:rPr lang="en-US" dirty="0" smtClean="0"/>
              <a:t> February Higgs approval for paper – very little margin</a:t>
            </a:r>
          </a:p>
          <a:p>
            <a:pPr lvl="1"/>
            <a:r>
              <a:rPr lang="en-US" dirty="0" smtClean="0"/>
              <a:t>Plan is more clear for WH and ZH-&gt;</a:t>
            </a:r>
            <a:r>
              <a:rPr lang="en-US" dirty="0" err="1" smtClean="0"/>
              <a:t>llbb</a:t>
            </a:r>
            <a:r>
              <a:rPr lang="en-US" dirty="0" smtClean="0"/>
              <a:t>: need good 1</a:t>
            </a:r>
            <a:r>
              <a:rPr lang="en-US" baseline="30000" dirty="0" smtClean="0"/>
              <a:t>st</a:t>
            </a:r>
            <a:r>
              <a:rPr lang="en-US" dirty="0" smtClean="0"/>
              <a:t> paper draft </a:t>
            </a:r>
          </a:p>
          <a:p>
            <a:pPr lvl="1"/>
            <a:r>
              <a:rPr lang="en-US" dirty="0" smtClean="0"/>
              <a:t>Status is not as good for </a:t>
            </a:r>
            <a:r>
              <a:rPr lang="en-US" dirty="0" err="1" smtClean="0"/>
              <a:t>ννbb</a:t>
            </a:r>
            <a:r>
              <a:rPr lang="en-US" dirty="0" smtClean="0"/>
              <a:t> yet: work towards including in paper</a:t>
            </a:r>
          </a:p>
          <a:p>
            <a:pPr lvl="1"/>
            <a:r>
              <a:rPr lang="en-US" dirty="0" smtClean="0"/>
              <a:t>Boosted VH in a parallel path for now: considering a note for </a:t>
            </a:r>
            <a:r>
              <a:rPr lang="en-US" dirty="0" err="1" smtClean="0"/>
              <a:t>Moriond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gain a few days (if needed): </a:t>
            </a:r>
          </a:p>
          <a:p>
            <a:pPr lvl="1"/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 will be submitted as support documentation to be included in paper</a:t>
            </a:r>
          </a:p>
          <a:p>
            <a:pPr lvl="1"/>
            <a:r>
              <a:rPr lang="en-US" dirty="0" smtClean="0"/>
              <a:t>This means that we can turn it into CONF note if not in schedule for paper</a:t>
            </a:r>
          </a:p>
          <a:p>
            <a:pPr lvl="1"/>
            <a:r>
              <a:rPr lang="en-US" dirty="0" smtClean="0"/>
              <a:t>Now thinking about editors for note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Maybe wrong time to mention this but…</a:t>
            </a:r>
          </a:p>
          <a:p>
            <a:pPr lvl="1"/>
            <a:r>
              <a:rPr lang="en-US" dirty="0" smtClean="0"/>
              <a:t>Looking into the future, aim to have combined WH analysis for ICHEP including boosted analysis</a:t>
            </a:r>
          </a:p>
          <a:p>
            <a:pPr lvl="2"/>
            <a:r>
              <a:rPr lang="en-US" dirty="0" smtClean="0"/>
              <a:t>Or before… mention ICHEP to mean up to…</a:t>
            </a:r>
          </a:p>
          <a:p>
            <a:pPr lvl="1"/>
            <a:r>
              <a:rPr lang="en-US" dirty="0" err="1" smtClean="0"/>
              <a:t>ttH</a:t>
            </a:r>
            <a:r>
              <a:rPr lang="en-US" dirty="0" smtClean="0"/>
              <a:t> can aim to have published results in same timescale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173256</TotalTime>
  <Words>309</Words>
  <Application>Microsoft Macintosh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Introduction</vt:lpstr>
      <vt:lpstr>News! News! News!</vt:lpstr>
      <vt:lpstr>Today…</vt:lpstr>
      <vt:lpstr>Backup slides</vt:lpstr>
      <vt:lpstr>Publication Plans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323</cp:revision>
  <cp:lastPrinted>2011-04-11T11:26:17Z</cp:lastPrinted>
  <dcterms:created xsi:type="dcterms:W3CDTF">2012-02-03T14:32:09Z</dcterms:created>
  <dcterms:modified xsi:type="dcterms:W3CDTF">2012-02-03T14:51:35Z</dcterms:modified>
</cp:coreProperties>
</file>