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28803600" cy="36009263"/>
  <p:notesSz cx="6858000" cy="9144000"/>
  <p:defaultTextStyle>
    <a:defPPr>
      <a:defRPr lang="en-US"/>
    </a:defPPr>
    <a:lvl1pPr marL="0" algn="l" defTabSz="1851751" rtl="0" eaLnBrk="1" latinLnBrk="0" hangingPunct="1">
      <a:defRPr sz="7200" kern="1200">
        <a:solidFill>
          <a:schemeClr val="tx1"/>
        </a:solidFill>
        <a:latin typeface="+mn-lt"/>
        <a:ea typeface="+mn-ea"/>
        <a:cs typeface="+mn-cs"/>
      </a:defRPr>
    </a:lvl1pPr>
    <a:lvl2pPr marL="1851751" algn="l" defTabSz="1851751" rtl="0" eaLnBrk="1" latinLnBrk="0" hangingPunct="1">
      <a:defRPr sz="7200" kern="1200">
        <a:solidFill>
          <a:schemeClr val="tx1"/>
        </a:solidFill>
        <a:latin typeface="+mn-lt"/>
        <a:ea typeface="+mn-ea"/>
        <a:cs typeface="+mn-cs"/>
      </a:defRPr>
    </a:lvl2pPr>
    <a:lvl3pPr marL="3703503" algn="l" defTabSz="1851751" rtl="0" eaLnBrk="1" latinLnBrk="0" hangingPunct="1">
      <a:defRPr sz="7200" kern="1200">
        <a:solidFill>
          <a:schemeClr val="tx1"/>
        </a:solidFill>
        <a:latin typeface="+mn-lt"/>
        <a:ea typeface="+mn-ea"/>
        <a:cs typeface="+mn-cs"/>
      </a:defRPr>
    </a:lvl3pPr>
    <a:lvl4pPr marL="5555254" algn="l" defTabSz="1851751" rtl="0" eaLnBrk="1" latinLnBrk="0" hangingPunct="1">
      <a:defRPr sz="7200" kern="1200">
        <a:solidFill>
          <a:schemeClr val="tx1"/>
        </a:solidFill>
        <a:latin typeface="+mn-lt"/>
        <a:ea typeface="+mn-ea"/>
        <a:cs typeface="+mn-cs"/>
      </a:defRPr>
    </a:lvl4pPr>
    <a:lvl5pPr marL="7407006" algn="l" defTabSz="1851751" rtl="0" eaLnBrk="1" latinLnBrk="0" hangingPunct="1">
      <a:defRPr sz="7200" kern="1200">
        <a:solidFill>
          <a:schemeClr val="tx1"/>
        </a:solidFill>
        <a:latin typeface="+mn-lt"/>
        <a:ea typeface="+mn-ea"/>
        <a:cs typeface="+mn-cs"/>
      </a:defRPr>
    </a:lvl5pPr>
    <a:lvl6pPr marL="9258757" algn="l" defTabSz="1851751" rtl="0" eaLnBrk="1" latinLnBrk="0" hangingPunct="1">
      <a:defRPr sz="7200" kern="1200">
        <a:solidFill>
          <a:schemeClr val="tx1"/>
        </a:solidFill>
        <a:latin typeface="+mn-lt"/>
        <a:ea typeface="+mn-ea"/>
        <a:cs typeface="+mn-cs"/>
      </a:defRPr>
    </a:lvl6pPr>
    <a:lvl7pPr marL="11110509" algn="l" defTabSz="1851751" rtl="0" eaLnBrk="1" latinLnBrk="0" hangingPunct="1">
      <a:defRPr sz="7200" kern="1200">
        <a:solidFill>
          <a:schemeClr val="tx1"/>
        </a:solidFill>
        <a:latin typeface="+mn-lt"/>
        <a:ea typeface="+mn-ea"/>
        <a:cs typeface="+mn-cs"/>
      </a:defRPr>
    </a:lvl7pPr>
    <a:lvl8pPr marL="12962260" algn="l" defTabSz="1851751" rtl="0" eaLnBrk="1" latinLnBrk="0" hangingPunct="1">
      <a:defRPr sz="7200" kern="1200">
        <a:solidFill>
          <a:schemeClr val="tx1"/>
        </a:solidFill>
        <a:latin typeface="+mn-lt"/>
        <a:ea typeface="+mn-ea"/>
        <a:cs typeface="+mn-cs"/>
      </a:defRPr>
    </a:lvl8pPr>
    <a:lvl9pPr marL="14814012" algn="l" defTabSz="1851751" rtl="0" eaLnBrk="1" latinLnBrk="0" hangingPunct="1">
      <a:defRPr sz="7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06" autoAdjust="0"/>
    <p:restoredTop sz="97794" autoAdjust="0"/>
  </p:normalViewPr>
  <p:slideViewPr>
    <p:cSldViewPr snapToGrid="0" snapToObjects="1">
      <p:cViewPr varScale="1">
        <p:scale>
          <a:sx n="16" d="100"/>
          <a:sy n="16" d="100"/>
        </p:scale>
        <p:origin x="-2632" y="-144"/>
      </p:cViewPr>
      <p:guideLst>
        <p:guide orient="horz" pos="11342"/>
        <p:guide pos="907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270" y="11186214"/>
            <a:ext cx="24483060" cy="7718653"/>
          </a:xfrm>
        </p:spPr>
        <p:txBody>
          <a:bodyPr/>
          <a:lstStyle/>
          <a:p>
            <a:r>
              <a:rPr lang="en-US" smtClean="0"/>
              <a:t>Click to edit Master title style</a:t>
            </a:r>
            <a:endParaRPr lang="pt-PT"/>
          </a:p>
        </p:txBody>
      </p:sp>
      <p:sp>
        <p:nvSpPr>
          <p:cNvPr id="3" name="Subtitle 2"/>
          <p:cNvSpPr>
            <a:spLocks noGrp="1"/>
          </p:cNvSpPr>
          <p:nvPr>
            <p:ph type="subTitle" idx="1"/>
          </p:nvPr>
        </p:nvSpPr>
        <p:spPr>
          <a:xfrm>
            <a:off x="4320540" y="20405249"/>
            <a:ext cx="20162520" cy="9202367"/>
          </a:xfrm>
        </p:spPr>
        <p:txBody>
          <a:bodyPr/>
          <a:lstStyle>
            <a:lvl1pPr marL="0" indent="0" algn="ctr">
              <a:buNone/>
              <a:defRPr>
                <a:solidFill>
                  <a:schemeClr val="tx1">
                    <a:tint val="75000"/>
                  </a:schemeClr>
                </a:solidFill>
              </a:defRPr>
            </a:lvl1pPr>
            <a:lvl2pPr marL="1851751" indent="0" algn="ctr">
              <a:buNone/>
              <a:defRPr>
                <a:solidFill>
                  <a:schemeClr val="tx1">
                    <a:tint val="75000"/>
                  </a:schemeClr>
                </a:solidFill>
              </a:defRPr>
            </a:lvl2pPr>
            <a:lvl3pPr marL="3703503" indent="0" algn="ctr">
              <a:buNone/>
              <a:defRPr>
                <a:solidFill>
                  <a:schemeClr val="tx1">
                    <a:tint val="75000"/>
                  </a:schemeClr>
                </a:solidFill>
              </a:defRPr>
            </a:lvl3pPr>
            <a:lvl4pPr marL="5555254" indent="0" algn="ctr">
              <a:buNone/>
              <a:defRPr>
                <a:solidFill>
                  <a:schemeClr val="tx1">
                    <a:tint val="75000"/>
                  </a:schemeClr>
                </a:solidFill>
              </a:defRPr>
            </a:lvl4pPr>
            <a:lvl5pPr marL="7407006" indent="0" algn="ctr">
              <a:buNone/>
              <a:defRPr>
                <a:solidFill>
                  <a:schemeClr val="tx1">
                    <a:tint val="75000"/>
                  </a:schemeClr>
                </a:solidFill>
              </a:defRPr>
            </a:lvl5pPr>
            <a:lvl6pPr marL="9258757" indent="0" algn="ctr">
              <a:buNone/>
              <a:defRPr>
                <a:solidFill>
                  <a:schemeClr val="tx1">
                    <a:tint val="75000"/>
                  </a:schemeClr>
                </a:solidFill>
              </a:defRPr>
            </a:lvl6pPr>
            <a:lvl7pPr marL="11110509" indent="0" algn="ctr">
              <a:buNone/>
              <a:defRPr>
                <a:solidFill>
                  <a:schemeClr val="tx1">
                    <a:tint val="75000"/>
                  </a:schemeClr>
                </a:solidFill>
              </a:defRPr>
            </a:lvl7pPr>
            <a:lvl8pPr marL="12962260" indent="0" algn="ctr">
              <a:buNone/>
              <a:defRPr>
                <a:solidFill>
                  <a:schemeClr val="tx1">
                    <a:tint val="75000"/>
                  </a:schemeClr>
                </a:solidFill>
              </a:defRPr>
            </a:lvl8pPr>
            <a:lvl9pPr marL="14814012"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p>
            <a:fld id="{4803609C-F174-2F40-9739-3BF79A2A736C}" type="datetimeFigureOut">
              <a:rPr lang="en-US" smtClean="0"/>
              <a:t>08.12.19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FA0811C4-736E-3C4C-B173-33C3295CC1CE}" type="slidenum">
              <a:rPr lang="pt-PT" smtClean="0"/>
              <a:t>‹#›</a:t>
            </a:fld>
            <a:endParaRPr lang="pt-PT"/>
          </a:p>
        </p:txBody>
      </p:sp>
    </p:spTree>
    <p:extLst>
      <p:ext uri="{BB962C8B-B14F-4D97-AF65-F5344CB8AC3E}">
        <p14:creationId xmlns:p14="http://schemas.microsoft.com/office/powerpoint/2010/main" val="3757210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4803609C-F174-2F40-9739-3BF79A2A736C}" type="datetimeFigureOut">
              <a:rPr lang="en-US" smtClean="0"/>
              <a:t>08.12.19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FA0811C4-736E-3C4C-B173-33C3295CC1CE}" type="slidenum">
              <a:rPr lang="pt-PT" smtClean="0"/>
              <a:t>‹#›</a:t>
            </a:fld>
            <a:endParaRPr lang="pt-PT"/>
          </a:p>
        </p:txBody>
      </p:sp>
    </p:spTree>
    <p:extLst>
      <p:ext uri="{BB962C8B-B14F-4D97-AF65-F5344CB8AC3E}">
        <p14:creationId xmlns:p14="http://schemas.microsoft.com/office/powerpoint/2010/main" val="407784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82610" y="1442043"/>
            <a:ext cx="6480810" cy="30724571"/>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1440180" y="1442043"/>
            <a:ext cx="18962370" cy="307245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4803609C-F174-2F40-9739-3BF79A2A736C}" type="datetimeFigureOut">
              <a:rPr lang="en-US" smtClean="0"/>
              <a:t>08.12.19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FA0811C4-736E-3C4C-B173-33C3295CC1CE}" type="slidenum">
              <a:rPr lang="pt-PT" smtClean="0"/>
              <a:t>‹#›</a:t>
            </a:fld>
            <a:endParaRPr lang="pt-PT"/>
          </a:p>
        </p:txBody>
      </p:sp>
    </p:spTree>
    <p:extLst>
      <p:ext uri="{BB962C8B-B14F-4D97-AF65-F5344CB8AC3E}">
        <p14:creationId xmlns:p14="http://schemas.microsoft.com/office/powerpoint/2010/main" val="1942045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p>
            <a:fld id="{4803609C-F174-2F40-9739-3BF79A2A736C}" type="datetimeFigureOut">
              <a:rPr lang="en-US" smtClean="0"/>
              <a:t>08.12.19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FA0811C4-736E-3C4C-B173-33C3295CC1CE}" type="slidenum">
              <a:rPr lang="pt-PT" smtClean="0"/>
              <a:t>‹#›</a:t>
            </a:fld>
            <a:endParaRPr lang="pt-PT"/>
          </a:p>
        </p:txBody>
      </p:sp>
    </p:spTree>
    <p:extLst>
      <p:ext uri="{BB962C8B-B14F-4D97-AF65-F5344CB8AC3E}">
        <p14:creationId xmlns:p14="http://schemas.microsoft.com/office/powerpoint/2010/main" val="358585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75287" y="23139287"/>
            <a:ext cx="24483060" cy="7151840"/>
          </a:xfrm>
        </p:spPr>
        <p:txBody>
          <a:bodyPr anchor="t"/>
          <a:lstStyle>
            <a:lvl1pPr algn="l">
              <a:defRPr sz="16200" b="1" cap="all"/>
            </a:lvl1pPr>
          </a:lstStyle>
          <a:p>
            <a:r>
              <a:rPr lang="en-US" smtClean="0"/>
              <a:t>Click to edit Master title style</a:t>
            </a:r>
            <a:endParaRPr lang="pt-PT"/>
          </a:p>
        </p:txBody>
      </p:sp>
      <p:sp>
        <p:nvSpPr>
          <p:cNvPr id="3" name="Text Placeholder 2"/>
          <p:cNvSpPr>
            <a:spLocks noGrp="1"/>
          </p:cNvSpPr>
          <p:nvPr>
            <p:ph type="body" idx="1"/>
          </p:nvPr>
        </p:nvSpPr>
        <p:spPr>
          <a:xfrm>
            <a:off x="2275287" y="15262266"/>
            <a:ext cx="24483060" cy="7877023"/>
          </a:xfrm>
        </p:spPr>
        <p:txBody>
          <a:bodyPr anchor="b"/>
          <a:lstStyle>
            <a:lvl1pPr marL="0" indent="0">
              <a:buNone/>
              <a:defRPr sz="8100">
                <a:solidFill>
                  <a:schemeClr val="tx1">
                    <a:tint val="75000"/>
                  </a:schemeClr>
                </a:solidFill>
              </a:defRPr>
            </a:lvl1pPr>
            <a:lvl2pPr marL="1851751" indent="0">
              <a:buNone/>
              <a:defRPr sz="7200">
                <a:solidFill>
                  <a:schemeClr val="tx1">
                    <a:tint val="75000"/>
                  </a:schemeClr>
                </a:solidFill>
              </a:defRPr>
            </a:lvl2pPr>
            <a:lvl3pPr marL="3703503" indent="0">
              <a:buNone/>
              <a:defRPr sz="6400">
                <a:solidFill>
                  <a:schemeClr val="tx1">
                    <a:tint val="75000"/>
                  </a:schemeClr>
                </a:solidFill>
              </a:defRPr>
            </a:lvl3pPr>
            <a:lvl4pPr marL="5555254" indent="0">
              <a:buNone/>
              <a:defRPr sz="5800">
                <a:solidFill>
                  <a:schemeClr val="tx1">
                    <a:tint val="75000"/>
                  </a:schemeClr>
                </a:solidFill>
              </a:defRPr>
            </a:lvl4pPr>
            <a:lvl5pPr marL="7407006" indent="0">
              <a:buNone/>
              <a:defRPr sz="5800">
                <a:solidFill>
                  <a:schemeClr val="tx1">
                    <a:tint val="75000"/>
                  </a:schemeClr>
                </a:solidFill>
              </a:defRPr>
            </a:lvl5pPr>
            <a:lvl6pPr marL="9258757" indent="0">
              <a:buNone/>
              <a:defRPr sz="5800">
                <a:solidFill>
                  <a:schemeClr val="tx1">
                    <a:tint val="75000"/>
                  </a:schemeClr>
                </a:solidFill>
              </a:defRPr>
            </a:lvl6pPr>
            <a:lvl7pPr marL="11110509" indent="0">
              <a:buNone/>
              <a:defRPr sz="5800">
                <a:solidFill>
                  <a:schemeClr val="tx1">
                    <a:tint val="75000"/>
                  </a:schemeClr>
                </a:solidFill>
              </a:defRPr>
            </a:lvl7pPr>
            <a:lvl8pPr marL="12962260" indent="0">
              <a:buNone/>
              <a:defRPr sz="5800">
                <a:solidFill>
                  <a:schemeClr val="tx1">
                    <a:tint val="75000"/>
                  </a:schemeClr>
                </a:solidFill>
              </a:defRPr>
            </a:lvl8pPr>
            <a:lvl9pPr marL="14814012"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03609C-F174-2F40-9739-3BF79A2A736C}" type="datetimeFigureOut">
              <a:rPr lang="en-US" smtClean="0"/>
              <a:t>08.12.19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FA0811C4-736E-3C4C-B173-33C3295CC1CE}" type="slidenum">
              <a:rPr lang="pt-PT" smtClean="0"/>
              <a:t>‹#›</a:t>
            </a:fld>
            <a:endParaRPr lang="pt-PT"/>
          </a:p>
        </p:txBody>
      </p:sp>
    </p:spTree>
    <p:extLst>
      <p:ext uri="{BB962C8B-B14F-4D97-AF65-F5344CB8AC3E}">
        <p14:creationId xmlns:p14="http://schemas.microsoft.com/office/powerpoint/2010/main" val="729791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1440180" y="8402164"/>
            <a:ext cx="12721590" cy="23764448"/>
          </a:xfrm>
        </p:spPr>
        <p:txBody>
          <a:bodyPr/>
          <a:lstStyle>
            <a:lvl1pPr>
              <a:defRPr sz="11300"/>
            </a:lvl1pPr>
            <a:lvl2pPr>
              <a:defRPr sz="98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14641830" y="8402164"/>
            <a:ext cx="12721590" cy="23764448"/>
          </a:xfrm>
        </p:spPr>
        <p:txBody>
          <a:bodyPr/>
          <a:lstStyle>
            <a:lvl1pPr>
              <a:defRPr sz="11300"/>
            </a:lvl1pPr>
            <a:lvl2pPr>
              <a:defRPr sz="98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4"/>
          <p:cNvSpPr>
            <a:spLocks noGrp="1"/>
          </p:cNvSpPr>
          <p:nvPr>
            <p:ph type="dt" sz="half" idx="10"/>
          </p:nvPr>
        </p:nvSpPr>
        <p:spPr/>
        <p:txBody>
          <a:bodyPr/>
          <a:lstStyle/>
          <a:p>
            <a:fld id="{4803609C-F174-2F40-9739-3BF79A2A736C}" type="datetimeFigureOut">
              <a:rPr lang="en-US" smtClean="0"/>
              <a:t>08.12.19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FA0811C4-736E-3C4C-B173-33C3295CC1CE}" type="slidenum">
              <a:rPr lang="pt-PT" smtClean="0"/>
              <a:t>‹#›</a:t>
            </a:fld>
            <a:endParaRPr lang="pt-PT"/>
          </a:p>
        </p:txBody>
      </p:sp>
    </p:spTree>
    <p:extLst>
      <p:ext uri="{BB962C8B-B14F-4D97-AF65-F5344CB8AC3E}">
        <p14:creationId xmlns:p14="http://schemas.microsoft.com/office/powerpoint/2010/main" val="1436174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1440182" y="8060409"/>
            <a:ext cx="12726591" cy="3359194"/>
          </a:xfrm>
        </p:spPr>
        <p:txBody>
          <a:bodyPr anchor="b"/>
          <a:lstStyle>
            <a:lvl1pPr marL="0" indent="0">
              <a:buNone/>
              <a:defRPr sz="9800" b="1"/>
            </a:lvl1pPr>
            <a:lvl2pPr marL="1851751" indent="0">
              <a:buNone/>
              <a:defRPr sz="8100" b="1"/>
            </a:lvl2pPr>
            <a:lvl3pPr marL="3703503" indent="0">
              <a:buNone/>
              <a:defRPr sz="7200" b="1"/>
            </a:lvl3pPr>
            <a:lvl4pPr marL="5555254" indent="0">
              <a:buNone/>
              <a:defRPr sz="6400" b="1"/>
            </a:lvl4pPr>
            <a:lvl5pPr marL="7407006" indent="0">
              <a:buNone/>
              <a:defRPr sz="6400" b="1"/>
            </a:lvl5pPr>
            <a:lvl6pPr marL="9258757" indent="0">
              <a:buNone/>
              <a:defRPr sz="6400" b="1"/>
            </a:lvl6pPr>
            <a:lvl7pPr marL="11110509" indent="0">
              <a:buNone/>
              <a:defRPr sz="6400" b="1"/>
            </a:lvl7pPr>
            <a:lvl8pPr marL="12962260" indent="0">
              <a:buNone/>
              <a:defRPr sz="6400" b="1"/>
            </a:lvl8pPr>
            <a:lvl9pPr marL="14814012"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440182" y="11419603"/>
            <a:ext cx="12726591" cy="20747007"/>
          </a:xfrm>
        </p:spPr>
        <p:txBody>
          <a:bodyPr/>
          <a:lstStyle>
            <a:lvl1pPr>
              <a:defRPr sz="9800"/>
            </a:lvl1pPr>
            <a:lvl2pPr>
              <a:defRPr sz="81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14631831" y="8060409"/>
            <a:ext cx="12731592" cy="3359194"/>
          </a:xfrm>
        </p:spPr>
        <p:txBody>
          <a:bodyPr anchor="b"/>
          <a:lstStyle>
            <a:lvl1pPr marL="0" indent="0">
              <a:buNone/>
              <a:defRPr sz="9800" b="1"/>
            </a:lvl1pPr>
            <a:lvl2pPr marL="1851751" indent="0">
              <a:buNone/>
              <a:defRPr sz="8100" b="1"/>
            </a:lvl2pPr>
            <a:lvl3pPr marL="3703503" indent="0">
              <a:buNone/>
              <a:defRPr sz="7200" b="1"/>
            </a:lvl3pPr>
            <a:lvl4pPr marL="5555254" indent="0">
              <a:buNone/>
              <a:defRPr sz="6400" b="1"/>
            </a:lvl4pPr>
            <a:lvl5pPr marL="7407006" indent="0">
              <a:buNone/>
              <a:defRPr sz="6400" b="1"/>
            </a:lvl5pPr>
            <a:lvl6pPr marL="9258757" indent="0">
              <a:buNone/>
              <a:defRPr sz="6400" b="1"/>
            </a:lvl6pPr>
            <a:lvl7pPr marL="11110509" indent="0">
              <a:buNone/>
              <a:defRPr sz="6400" b="1"/>
            </a:lvl7pPr>
            <a:lvl8pPr marL="12962260" indent="0">
              <a:buNone/>
              <a:defRPr sz="6400" b="1"/>
            </a:lvl8pPr>
            <a:lvl9pPr marL="14814012"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4631831" y="11419603"/>
            <a:ext cx="12731592" cy="20747007"/>
          </a:xfrm>
        </p:spPr>
        <p:txBody>
          <a:bodyPr/>
          <a:lstStyle>
            <a:lvl1pPr>
              <a:defRPr sz="9800"/>
            </a:lvl1pPr>
            <a:lvl2pPr>
              <a:defRPr sz="81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6"/>
          <p:cNvSpPr>
            <a:spLocks noGrp="1"/>
          </p:cNvSpPr>
          <p:nvPr>
            <p:ph type="dt" sz="half" idx="10"/>
          </p:nvPr>
        </p:nvSpPr>
        <p:spPr/>
        <p:txBody>
          <a:bodyPr/>
          <a:lstStyle/>
          <a:p>
            <a:fld id="{4803609C-F174-2F40-9739-3BF79A2A736C}" type="datetimeFigureOut">
              <a:rPr lang="en-US" smtClean="0"/>
              <a:t>08.12.19</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FA0811C4-736E-3C4C-B173-33C3295CC1CE}" type="slidenum">
              <a:rPr lang="pt-PT" smtClean="0"/>
              <a:t>‹#›</a:t>
            </a:fld>
            <a:endParaRPr lang="pt-PT"/>
          </a:p>
        </p:txBody>
      </p:sp>
    </p:spTree>
    <p:extLst>
      <p:ext uri="{BB962C8B-B14F-4D97-AF65-F5344CB8AC3E}">
        <p14:creationId xmlns:p14="http://schemas.microsoft.com/office/powerpoint/2010/main" val="1433270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2"/>
          <p:cNvSpPr>
            <a:spLocks noGrp="1"/>
          </p:cNvSpPr>
          <p:nvPr>
            <p:ph type="dt" sz="half" idx="10"/>
          </p:nvPr>
        </p:nvSpPr>
        <p:spPr/>
        <p:txBody>
          <a:bodyPr/>
          <a:lstStyle/>
          <a:p>
            <a:fld id="{4803609C-F174-2F40-9739-3BF79A2A736C}" type="datetimeFigureOut">
              <a:rPr lang="en-US" smtClean="0"/>
              <a:t>08.12.19</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FA0811C4-736E-3C4C-B173-33C3295CC1CE}" type="slidenum">
              <a:rPr lang="pt-PT" smtClean="0"/>
              <a:t>‹#›</a:t>
            </a:fld>
            <a:endParaRPr lang="pt-PT"/>
          </a:p>
        </p:txBody>
      </p:sp>
    </p:spTree>
    <p:extLst>
      <p:ext uri="{BB962C8B-B14F-4D97-AF65-F5344CB8AC3E}">
        <p14:creationId xmlns:p14="http://schemas.microsoft.com/office/powerpoint/2010/main" val="2693629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3609C-F174-2F40-9739-3BF79A2A736C}" type="datetimeFigureOut">
              <a:rPr lang="en-US" smtClean="0"/>
              <a:t>08.12.19</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FA0811C4-736E-3C4C-B173-33C3295CC1CE}" type="slidenum">
              <a:rPr lang="pt-PT" smtClean="0"/>
              <a:t>‹#›</a:t>
            </a:fld>
            <a:endParaRPr lang="pt-PT"/>
          </a:p>
        </p:txBody>
      </p:sp>
    </p:spTree>
    <p:extLst>
      <p:ext uri="{BB962C8B-B14F-4D97-AF65-F5344CB8AC3E}">
        <p14:creationId xmlns:p14="http://schemas.microsoft.com/office/powerpoint/2010/main" val="126009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0182" y="1433701"/>
            <a:ext cx="9476187" cy="6101570"/>
          </a:xfrm>
        </p:spPr>
        <p:txBody>
          <a:bodyPr anchor="b"/>
          <a:lstStyle>
            <a:lvl1pPr algn="l">
              <a:defRPr sz="8100" b="1"/>
            </a:lvl1pPr>
          </a:lstStyle>
          <a:p>
            <a:r>
              <a:rPr lang="en-US" smtClean="0"/>
              <a:t>Click to edit Master title style</a:t>
            </a:r>
            <a:endParaRPr lang="pt-PT"/>
          </a:p>
        </p:txBody>
      </p:sp>
      <p:sp>
        <p:nvSpPr>
          <p:cNvPr id="3" name="Content Placeholder 2"/>
          <p:cNvSpPr>
            <a:spLocks noGrp="1"/>
          </p:cNvSpPr>
          <p:nvPr>
            <p:ph idx="1"/>
          </p:nvPr>
        </p:nvSpPr>
        <p:spPr>
          <a:xfrm>
            <a:off x="11261406" y="1433705"/>
            <a:ext cx="16102014" cy="30732909"/>
          </a:xfrm>
        </p:spPr>
        <p:txBody>
          <a:bodyPr/>
          <a:lstStyle>
            <a:lvl1pPr>
              <a:defRPr sz="13000"/>
            </a:lvl1pPr>
            <a:lvl2pPr>
              <a:defRPr sz="11300"/>
            </a:lvl2pPr>
            <a:lvl3pPr>
              <a:defRPr sz="98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1440182" y="7535275"/>
            <a:ext cx="9476187" cy="24631339"/>
          </a:xfrm>
        </p:spPr>
        <p:txBody>
          <a:bodyPr/>
          <a:lstStyle>
            <a:lvl1pPr marL="0" indent="0">
              <a:buNone/>
              <a:defRPr sz="5800"/>
            </a:lvl1pPr>
            <a:lvl2pPr marL="1851751" indent="0">
              <a:buNone/>
              <a:defRPr sz="4900"/>
            </a:lvl2pPr>
            <a:lvl3pPr marL="3703503" indent="0">
              <a:buNone/>
              <a:defRPr sz="4100"/>
            </a:lvl3pPr>
            <a:lvl4pPr marL="5555254" indent="0">
              <a:buNone/>
              <a:defRPr sz="3800"/>
            </a:lvl4pPr>
            <a:lvl5pPr marL="7407006" indent="0">
              <a:buNone/>
              <a:defRPr sz="3800"/>
            </a:lvl5pPr>
            <a:lvl6pPr marL="9258757" indent="0">
              <a:buNone/>
              <a:defRPr sz="3800"/>
            </a:lvl6pPr>
            <a:lvl7pPr marL="11110509" indent="0">
              <a:buNone/>
              <a:defRPr sz="3800"/>
            </a:lvl7pPr>
            <a:lvl8pPr marL="12962260" indent="0">
              <a:buNone/>
              <a:defRPr sz="3800"/>
            </a:lvl8pPr>
            <a:lvl9pPr marL="14814012" indent="0">
              <a:buNone/>
              <a:defRPr sz="3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3609C-F174-2F40-9739-3BF79A2A736C}" type="datetimeFigureOut">
              <a:rPr lang="en-US" smtClean="0"/>
              <a:t>08.12.19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FA0811C4-736E-3C4C-B173-33C3295CC1CE}" type="slidenum">
              <a:rPr lang="pt-PT" smtClean="0"/>
              <a:t>‹#›</a:t>
            </a:fld>
            <a:endParaRPr lang="pt-PT"/>
          </a:p>
        </p:txBody>
      </p:sp>
    </p:spTree>
    <p:extLst>
      <p:ext uri="{BB962C8B-B14F-4D97-AF65-F5344CB8AC3E}">
        <p14:creationId xmlns:p14="http://schemas.microsoft.com/office/powerpoint/2010/main" val="3742790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45706" y="25206486"/>
            <a:ext cx="17282160" cy="2975768"/>
          </a:xfrm>
        </p:spPr>
        <p:txBody>
          <a:bodyPr anchor="b"/>
          <a:lstStyle>
            <a:lvl1pPr algn="l">
              <a:defRPr sz="8100" b="1"/>
            </a:lvl1pPr>
          </a:lstStyle>
          <a:p>
            <a:r>
              <a:rPr lang="en-US" smtClean="0"/>
              <a:t>Click to edit Master title style</a:t>
            </a:r>
            <a:endParaRPr lang="pt-PT"/>
          </a:p>
        </p:txBody>
      </p:sp>
      <p:sp>
        <p:nvSpPr>
          <p:cNvPr id="3" name="Picture Placeholder 2"/>
          <p:cNvSpPr>
            <a:spLocks noGrp="1"/>
          </p:cNvSpPr>
          <p:nvPr>
            <p:ph type="pic" idx="1"/>
          </p:nvPr>
        </p:nvSpPr>
        <p:spPr>
          <a:xfrm>
            <a:off x="5645706" y="3217495"/>
            <a:ext cx="17282160" cy="21605558"/>
          </a:xfrm>
        </p:spPr>
        <p:txBody>
          <a:bodyPr/>
          <a:lstStyle>
            <a:lvl1pPr marL="0" indent="0">
              <a:buNone/>
              <a:defRPr sz="13000"/>
            </a:lvl1pPr>
            <a:lvl2pPr marL="1851751" indent="0">
              <a:buNone/>
              <a:defRPr sz="11300"/>
            </a:lvl2pPr>
            <a:lvl3pPr marL="3703503" indent="0">
              <a:buNone/>
              <a:defRPr sz="9800"/>
            </a:lvl3pPr>
            <a:lvl4pPr marL="5555254" indent="0">
              <a:buNone/>
              <a:defRPr sz="8100"/>
            </a:lvl4pPr>
            <a:lvl5pPr marL="7407006" indent="0">
              <a:buNone/>
              <a:defRPr sz="8100"/>
            </a:lvl5pPr>
            <a:lvl6pPr marL="9258757" indent="0">
              <a:buNone/>
              <a:defRPr sz="8100"/>
            </a:lvl6pPr>
            <a:lvl7pPr marL="11110509" indent="0">
              <a:buNone/>
              <a:defRPr sz="8100"/>
            </a:lvl7pPr>
            <a:lvl8pPr marL="12962260" indent="0">
              <a:buNone/>
              <a:defRPr sz="8100"/>
            </a:lvl8pPr>
            <a:lvl9pPr marL="14814012" indent="0">
              <a:buNone/>
              <a:defRPr sz="8100"/>
            </a:lvl9pPr>
          </a:lstStyle>
          <a:p>
            <a:endParaRPr lang="pt-PT"/>
          </a:p>
        </p:txBody>
      </p:sp>
      <p:sp>
        <p:nvSpPr>
          <p:cNvPr id="4" name="Text Placeholder 3"/>
          <p:cNvSpPr>
            <a:spLocks noGrp="1"/>
          </p:cNvSpPr>
          <p:nvPr>
            <p:ph type="body" sz="half" idx="2"/>
          </p:nvPr>
        </p:nvSpPr>
        <p:spPr>
          <a:xfrm>
            <a:off x="5645706" y="28182254"/>
            <a:ext cx="17282160" cy="4226084"/>
          </a:xfrm>
        </p:spPr>
        <p:txBody>
          <a:bodyPr/>
          <a:lstStyle>
            <a:lvl1pPr marL="0" indent="0">
              <a:buNone/>
              <a:defRPr sz="5800"/>
            </a:lvl1pPr>
            <a:lvl2pPr marL="1851751" indent="0">
              <a:buNone/>
              <a:defRPr sz="4900"/>
            </a:lvl2pPr>
            <a:lvl3pPr marL="3703503" indent="0">
              <a:buNone/>
              <a:defRPr sz="4100"/>
            </a:lvl3pPr>
            <a:lvl4pPr marL="5555254" indent="0">
              <a:buNone/>
              <a:defRPr sz="3800"/>
            </a:lvl4pPr>
            <a:lvl5pPr marL="7407006" indent="0">
              <a:buNone/>
              <a:defRPr sz="3800"/>
            </a:lvl5pPr>
            <a:lvl6pPr marL="9258757" indent="0">
              <a:buNone/>
              <a:defRPr sz="3800"/>
            </a:lvl6pPr>
            <a:lvl7pPr marL="11110509" indent="0">
              <a:buNone/>
              <a:defRPr sz="3800"/>
            </a:lvl7pPr>
            <a:lvl8pPr marL="12962260" indent="0">
              <a:buNone/>
              <a:defRPr sz="3800"/>
            </a:lvl8pPr>
            <a:lvl9pPr marL="14814012" indent="0">
              <a:buNone/>
              <a:defRPr sz="3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3609C-F174-2F40-9739-3BF79A2A736C}" type="datetimeFigureOut">
              <a:rPr lang="en-US" smtClean="0"/>
              <a:t>08.12.19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FA0811C4-736E-3C4C-B173-33C3295CC1CE}" type="slidenum">
              <a:rPr lang="pt-PT" smtClean="0"/>
              <a:t>‹#›</a:t>
            </a:fld>
            <a:endParaRPr lang="pt-PT"/>
          </a:p>
        </p:txBody>
      </p:sp>
    </p:spTree>
    <p:extLst>
      <p:ext uri="{BB962C8B-B14F-4D97-AF65-F5344CB8AC3E}">
        <p14:creationId xmlns:p14="http://schemas.microsoft.com/office/powerpoint/2010/main" val="31759022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0180" y="1442041"/>
            <a:ext cx="25923240" cy="6001544"/>
          </a:xfrm>
          <a:prstGeom prst="rect">
            <a:avLst/>
          </a:prstGeom>
        </p:spPr>
        <p:txBody>
          <a:bodyPr vert="horz" lIns="370350" tIns="185175" rIns="370350" bIns="185175" rtlCol="0" anchor="ctr">
            <a:normAutofit/>
          </a:bodyPr>
          <a:lstStyle/>
          <a:p>
            <a:r>
              <a:rPr lang="en-US" smtClean="0"/>
              <a:t>Click to edit Master title style</a:t>
            </a:r>
            <a:endParaRPr lang="pt-PT"/>
          </a:p>
        </p:txBody>
      </p:sp>
      <p:sp>
        <p:nvSpPr>
          <p:cNvPr id="3" name="Text Placeholder 2"/>
          <p:cNvSpPr>
            <a:spLocks noGrp="1"/>
          </p:cNvSpPr>
          <p:nvPr>
            <p:ph type="body" idx="1"/>
          </p:nvPr>
        </p:nvSpPr>
        <p:spPr>
          <a:xfrm>
            <a:off x="1440180" y="8402164"/>
            <a:ext cx="25923240" cy="23764448"/>
          </a:xfrm>
          <a:prstGeom prst="rect">
            <a:avLst/>
          </a:prstGeom>
        </p:spPr>
        <p:txBody>
          <a:bodyPr vert="horz" lIns="370350" tIns="185175" rIns="370350" bIns="1851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2"/>
          </p:nvPr>
        </p:nvSpPr>
        <p:spPr>
          <a:xfrm>
            <a:off x="1440180" y="33375254"/>
            <a:ext cx="6720840" cy="1917161"/>
          </a:xfrm>
          <a:prstGeom prst="rect">
            <a:avLst/>
          </a:prstGeom>
        </p:spPr>
        <p:txBody>
          <a:bodyPr vert="horz" lIns="370350" tIns="185175" rIns="370350" bIns="185175" rtlCol="0" anchor="ctr"/>
          <a:lstStyle>
            <a:lvl1pPr algn="l">
              <a:defRPr sz="4900">
                <a:solidFill>
                  <a:schemeClr val="tx1">
                    <a:tint val="75000"/>
                  </a:schemeClr>
                </a:solidFill>
              </a:defRPr>
            </a:lvl1pPr>
          </a:lstStyle>
          <a:p>
            <a:fld id="{4803609C-F174-2F40-9739-3BF79A2A736C}" type="datetimeFigureOut">
              <a:rPr lang="en-US" smtClean="0"/>
              <a:t>08.12.19</a:t>
            </a:fld>
            <a:endParaRPr lang="pt-PT"/>
          </a:p>
        </p:txBody>
      </p:sp>
      <p:sp>
        <p:nvSpPr>
          <p:cNvPr id="5" name="Footer Placeholder 4"/>
          <p:cNvSpPr>
            <a:spLocks noGrp="1"/>
          </p:cNvSpPr>
          <p:nvPr>
            <p:ph type="ftr" sz="quarter" idx="3"/>
          </p:nvPr>
        </p:nvSpPr>
        <p:spPr>
          <a:xfrm>
            <a:off x="9841230" y="33375254"/>
            <a:ext cx="9121140" cy="1917161"/>
          </a:xfrm>
          <a:prstGeom prst="rect">
            <a:avLst/>
          </a:prstGeom>
        </p:spPr>
        <p:txBody>
          <a:bodyPr vert="horz" lIns="370350" tIns="185175" rIns="370350" bIns="185175" rtlCol="0" anchor="ctr"/>
          <a:lstStyle>
            <a:lvl1pPr algn="ctr">
              <a:defRPr sz="49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20642580" y="33375254"/>
            <a:ext cx="6720840" cy="1917161"/>
          </a:xfrm>
          <a:prstGeom prst="rect">
            <a:avLst/>
          </a:prstGeom>
        </p:spPr>
        <p:txBody>
          <a:bodyPr vert="horz" lIns="370350" tIns="185175" rIns="370350" bIns="185175" rtlCol="0" anchor="ctr"/>
          <a:lstStyle>
            <a:lvl1pPr algn="r">
              <a:defRPr sz="4900">
                <a:solidFill>
                  <a:schemeClr val="tx1">
                    <a:tint val="75000"/>
                  </a:schemeClr>
                </a:solidFill>
              </a:defRPr>
            </a:lvl1pPr>
          </a:lstStyle>
          <a:p>
            <a:fld id="{FA0811C4-736E-3C4C-B173-33C3295CC1CE}" type="slidenum">
              <a:rPr lang="pt-PT" smtClean="0"/>
              <a:t>‹#›</a:t>
            </a:fld>
            <a:endParaRPr lang="pt-PT"/>
          </a:p>
        </p:txBody>
      </p:sp>
    </p:spTree>
    <p:extLst>
      <p:ext uri="{BB962C8B-B14F-4D97-AF65-F5344CB8AC3E}">
        <p14:creationId xmlns:p14="http://schemas.microsoft.com/office/powerpoint/2010/main" val="3642543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51751" rtl="0" eaLnBrk="1" latinLnBrk="0" hangingPunct="1">
        <a:spcBef>
          <a:spcPct val="0"/>
        </a:spcBef>
        <a:buNone/>
        <a:defRPr sz="17900" kern="1200">
          <a:solidFill>
            <a:schemeClr val="tx1"/>
          </a:solidFill>
          <a:latin typeface="+mj-lt"/>
          <a:ea typeface="+mj-ea"/>
          <a:cs typeface="+mj-cs"/>
        </a:defRPr>
      </a:lvl1pPr>
    </p:titleStyle>
    <p:bodyStyle>
      <a:lvl1pPr marL="1388814" indent="-1388814" algn="l" defTabSz="1851751" rtl="0" eaLnBrk="1" latinLnBrk="0" hangingPunct="1">
        <a:spcBef>
          <a:spcPct val="20000"/>
        </a:spcBef>
        <a:buFont typeface="Arial"/>
        <a:buChar char="•"/>
        <a:defRPr sz="13000" kern="1200">
          <a:solidFill>
            <a:schemeClr val="tx1"/>
          </a:solidFill>
          <a:latin typeface="+mn-lt"/>
          <a:ea typeface="+mn-ea"/>
          <a:cs typeface="+mn-cs"/>
        </a:defRPr>
      </a:lvl1pPr>
      <a:lvl2pPr marL="3009096" indent="-1157345" algn="l" defTabSz="1851751" rtl="0" eaLnBrk="1" latinLnBrk="0" hangingPunct="1">
        <a:spcBef>
          <a:spcPct val="20000"/>
        </a:spcBef>
        <a:buFont typeface="Arial"/>
        <a:buChar char="–"/>
        <a:defRPr sz="11300" kern="1200">
          <a:solidFill>
            <a:schemeClr val="tx1"/>
          </a:solidFill>
          <a:latin typeface="+mn-lt"/>
          <a:ea typeface="+mn-ea"/>
          <a:cs typeface="+mn-cs"/>
        </a:defRPr>
      </a:lvl2pPr>
      <a:lvl3pPr marL="4629379" indent="-925876" algn="l" defTabSz="1851751" rtl="0" eaLnBrk="1" latinLnBrk="0" hangingPunct="1">
        <a:spcBef>
          <a:spcPct val="20000"/>
        </a:spcBef>
        <a:buFont typeface="Arial"/>
        <a:buChar char="•"/>
        <a:defRPr sz="9800" kern="1200">
          <a:solidFill>
            <a:schemeClr val="tx1"/>
          </a:solidFill>
          <a:latin typeface="+mn-lt"/>
          <a:ea typeface="+mn-ea"/>
          <a:cs typeface="+mn-cs"/>
        </a:defRPr>
      </a:lvl3pPr>
      <a:lvl4pPr marL="6481130" indent="-925876" algn="l" defTabSz="1851751" rtl="0" eaLnBrk="1" latinLnBrk="0" hangingPunct="1">
        <a:spcBef>
          <a:spcPct val="20000"/>
        </a:spcBef>
        <a:buFont typeface="Arial"/>
        <a:buChar char="–"/>
        <a:defRPr sz="8100" kern="1200">
          <a:solidFill>
            <a:schemeClr val="tx1"/>
          </a:solidFill>
          <a:latin typeface="+mn-lt"/>
          <a:ea typeface="+mn-ea"/>
          <a:cs typeface="+mn-cs"/>
        </a:defRPr>
      </a:lvl4pPr>
      <a:lvl5pPr marL="8332881" indent="-925876" algn="l" defTabSz="1851751" rtl="0" eaLnBrk="1" latinLnBrk="0" hangingPunct="1">
        <a:spcBef>
          <a:spcPct val="20000"/>
        </a:spcBef>
        <a:buFont typeface="Arial"/>
        <a:buChar char="»"/>
        <a:defRPr sz="8100" kern="1200">
          <a:solidFill>
            <a:schemeClr val="tx1"/>
          </a:solidFill>
          <a:latin typeface="+mn-lt"/>
          <a:ea typeface="+mn-ea"/>
          <a:cs typeface="+mn-cs"/>
        </a:defRPr>
      </a:lvl5pPr>
      <a:lvl6pPr marL="10184633" indent="-925876" algn="l" defTabSz="1851751" rtl="0" eaLnBrk="1" latinLnBrk="0" hangingPunct="1">
        <a:spcBef>
          <a:spcPct val="20000"/>
        </a:spcBef>
        <a:buFont typeface="Arial"/>
        <a:buChar char="•"/>
        <a:defRPr sz="8100" kern="1200">
          <a:solidFill>
            <a:schemeClr val="tx1"/>
          </a:solidFill>
          <a:latin typeface="+mn-lt"/>
          <a:ea typeface="+mn-ea"/>
          <a:cs typeface="+mn-cs"/>
        </a:defRPr>
      </a:lvl6pPr>
      <a:lvl7pPr marL="12036384" indent="-925876" algn="l" defTabSz="1851751" rtl="0" eaLnBrk="1" latinLnBrk="0" hangingPunct="1">
        <a:spcBef>
          <a:spcPct val="20000"/>
        </a:spcBef>
        <a:buFont typeface="Arial"/>
        <a:buChar char="•"/>
        <a:defRPr sz="8100" kern="1200">
          <a:solidFill>
            <a:schemeClr val="tx1"/>
          </a:solidFill>
          <a:latin typeface="+mn-lt"/>
          <a:ea typeface="+mn-ea"/>
          <a:cs typeface="+mn-cs"/>
        </a:defRPr>
      </a:lvl7pPr>
      <a:lvl8pPr marL="13888136" indent="-925876" algn="l" defTabSz="1851751" rtl="0" eaLnBrk="1" latinLnBrk="0" hangingPunct="1">
        <a:spcBef>
          <a:spcPct val="20000"/>
        </a:spcBef>
        <a:buFont typeface="Arial"/>
        <a:buChar char="•"/>
        <a:defRPr sz="8100" kern="1200">
          <a:solidFill>
            <a:schemeClr val="tx1"/>
          </a:solidFill>
          <a:latin typeface="+mn-lt"/>
          <a:ea typeface="+mn-ea"/>
          <a:cs typeface="+mn-cs"/>
        </a:defRPr>
      </a:lvl8pPr>
      <a:lvl9pPr marL="15739887" indent="-925876" algn="l" defTabSz="1851751" rtl="0" eaLnBrk="1" latinLnBrk="0" hangingPunct="1">
        <a:spcBef>
          <a:spcPct val="20000"/>
        </a:spcBef>
        <a:buFont typeface="Arial"/>
        <a:buChar char="•"/>
        <a:defRPr sz="8100" kern="1200">
          <a:solidFill>
            <a:schemeClr val="tx1"/>
          </a:solidFill>
          <a:latin typeface="+mn-lt"/>
          <a:ea typeface="+mn-ea"/>
          <a:cs typeface="+mn-cs"/>
        </a:defRPr>
      </a:lvl9pPr>
    </p:bodyStyle>
    <p:otherStyle>
      <a:defPPr>
        <a:defRPr lang="en-US"/>
      </a:defPPr>
      <a:lvl1pPr marL="0" algn="l" defTabSz="1851751" rtl="0" eaLnBrk="1" latinLnBrk="0" hangingPunct="1">
        <a:defRPr sz="7200" kern="1200">
          <a:solidFill>
            <a:schemeClr val="tx1"/>
          </a:solidFill>
          <a:latin typeface="+mn-lt"/>
          <a:ea typeface="+mn-ea"/>
          <a:cs typeface="+mn-cs"/>
        </a:defRPr>
      </a:lvl1pPr>
      <a:lvl2pPr marL="1851751" algn="l" defTabSz="1851751" rtl="0" eaLnBrk="1" latinLnBrk="0" hangingPunct="1">
        <a:defRPr sz="7200" kern="1200">
          <a:solidFill>
            <a:schemeClr val="tx1"/>
          </a:solidFill>
          <a:latin typeface="+mn-lt"/>
          <a:ea typeface="+mn-ea"/>
          <a:cs typeface="+mn-cs"/>
        </a:defRPr>
      </a:lvl2pPr>
      <a:lvl3pPr marL="3703503" algn="l" defTabSz="1851751" rtl="0" eaLnBrk="1" latinLnBrk="0" hangingPunct="1">
        <a:defRPr sz="7200" kern="1200">
          <a:solidFill>
            <a:schemeClr val="tx1"/>
          </a:solidFill>
          <a:latin typeface="+mn-lt"/>
          <a:ea typeface="+mn-ea"/>
          <a:cs typeface="+mn-cs"/>
        </a:defRPr>
      </a:lvl3pPr>
      <a:lvl4pPr marL="5555254" algn="l" defTabSz="1851751" rtl="0" eaLnBrk="1" latinLnBrk="0" hangingPunct="1">
        <a:defRPr sz="7200" kern="1200">
          <a:solidFill>
            <a:schemeClr val="tx1"/>
          </a:solidFill>
          <a:latin typeface="+mn-lt"/>
          <a:ea typeface="+mn-ea"/>
          <a:cs typeface="+mn-cs"/>
        </a:defRPr>
      </a:lvl4pPr>
      <a:lvl5pPr marL="7407006" algn="l" defTabSz="1851751" rtl="0" eaLnBrk="1" latinLnBrk="0" hangingPunct="1">
        <a:defRPr sz="7200" kern="1200">
          <a:solidFill>
            <a:schemeClr val="tx1"/>
          </a:solidFill>
          <a:latin typeface="+mn-lt"/>
          <a:ea typeface="+mn-ea"/>
          <a:cs typeface="+mn-cs"/>
        </a:defRPr>
      </a:lvl5pPr>
      <a:lvl6pPr marL="9258757" algn="l" defTabSz="1851751" rtl="0" eaLnBrk="1" latinLnBrk="0" hangingPunct="1">
        <a:defRPr sz="7200" kern="1200">
          <a:solidFill>
            <a:schemeClr val="tx1"/>
          </a:solidFill>
          <a:latin typeface="+mn-lt"/>
          <a:ea typeface="+mn-ea"/>
          <a:cs typeface="+mn-cs"/>
        </a:defRPr>
      </a:lvl6pPr>
      <a:lvl7pPr marL="11110509" algn="l" defTabSz="1851751" rtl="0" eaLnBrk="1" latinLnBrk="0" hangingPunct="1">
        <a:defRPr sz="7200" kern="1200">
          <a:solidFill>
            <a:schemeClr val="tx1"/>
          </a:solidFill>
          <a:latin typeface="+mn-lt"/>
          <a:ea typeface="+mn-ea"/>
          <a:cs typeface="+mn-cs"/>
        </a:defRPr>
      </a:lvl7pPr>
      <a:lvl8pPr marL="12962260" algn="l" defTabSz="1851751" rtl="0" eaLnBrk="1" latinLnBrk="0" hangingPunct="1">
        <a:defRPr sz="7200" kern="1200">
          <a:solidFill>
            <a:schemeClr val="tx1"/>
          </a:solidFill>
          <a:latin typeface="+mn-lt"/>
          <a:ea typeface="+mn-ea"/>
          <a:cs typeface="+mn-cs"/>
        </a:defRPr>
      </a:lvl8pPr>
      <a:lvl9pPr marL="14814012" algn="l" defTabSz="1851751"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jpg"/><Relationship Id="rId23" Type="http://schemas.openxmlformats.org/officeDocument/2006/relationships/image" Target="../media/image22.emf"/><Relationship Id="rId24" Type="http://schemas.openxmlformats.org/officeDocument/2006/relationships/image" Target="../media/image23.png"/><Relationship Id="rId25" Type="http://schemas.openxmlformats.org/officeDocument/2006/relationships/image" Target="../media/image24.png"/><Relationship Id="rId26" Type="http://schemas.openxmlformats.org/officeDocument/2006/relationships/image" Target="../media/image25.png"/><Relationship Id="rId27" Type="http://schemas.openxmlformats.org/officeDocument/2006/relationships/image" Target="../media/image26.png"/><Relationship Id="rId28" Type="http://schemas.openxmlformats.org/officeDocument/2006/relationships/image" Target="../media/image27.png"/><Relationship Id="rId29" Type="http://schemas.openxmlformats.org/officeDocument/2006/relationships/image" Target="../media/image28.png"/><Relationship Id="rId30" Type="http://schemas.openxmlformats.org/officeDocument/2006/relationships/image" Target="../media/image29.jpg"/><Relationship Id="rId10" Type="http://schemas.openxmlformats.org/officeDocument/2006/relationships/image" Target="../media/image9.png"/><Relationship Id="rId11" Type="http://schemas.openxmlformats.org/officeDocument/2006/relationships/image" Target="../media/image10.jpg"/><Relationship Id="rId12" Type="http://schemas.openxmlformats.org/officeDocument/2006/relationships/image" Target="../media/image11.png"/><Relationship Id="rId13" Type="http://schemas.openxmlformats.org/officeDocument/2006/relationships/image" Target="../media/image12.jpg"/><Relationship Id="rId14" Type="http://schemas.openxmlformats.org/officeDocument/2006/relationships/image" Target="../media/image13.emf"/><Relationship Id="rId15" Type="http://schemas.openxmlformats.org/officeDocument/2006/relationships/image" Target="../media/image14.jpg"/><Relationship Id="rId16" Type="http://schemas.openxmlformats.org/officeDocument/2006/relationships/image" Target="../media/image15.emf"/><Relationship Id="rId17" Type="http://schemas.openxmlformats.org/officeDocument/2006/relationships/image" Target="../media/image16.jpg"/><Relationship Id="rId18" Type="http://schemas.openxmlformats.org/officeDocument/2006/relationships/image" Target="../media/image17.emf"/><Relationship Id="rId19"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1000"/>
          </a:blip>
          <a:stretch>
            <a:fillRect/>
          </a:stretch>
        </a:blipFill>
        <a:effectLst/>
      </p:bgPr>
    </p:bg>
    <p:spTree>
      <p:nvGrpSpPr>
        <p:cNvPr id="1" name=""/>
        <p:cNvGrpSpPr/>
        <p:nvPr/>
      </p:nvGrpSpPr>
      <p:grpSpPr>
        <a:xfrm>
          <a:off x="0" y="0"/>
          <a:ext cx="0" cy="0"/>
          <a:chOff x="0" y="0"/>
          <a:chExt cx="0" cy="0"/>
        </a:xfrm>
      </p:grpSpPr>
      <p:sp>
        <p:nvSpPr>
          <p:cNvPr id="40" name="Rectangle 39"/>
          <p:cNvSpPr/>
          <p:nvPr/>
        </p:nvSpPr>
        <p:spPr>
          <a:xfrm>
            <a:off x="152400" y="33945405"/>
            <a:ext cx="28390168" cy="2063857"/>
          </a:xfrm>
          <a:prstGeom prst="rect">
            <a:avLst/>
          </a:prstGeom>
          <a:solidFill>
            <a:schemeClr val="tx1">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2" name="Title 1"/>
          <p:cNvSpPr>
            <a:spLocks noGrp="1"/>
          </p:cNvSpPr>
          <p:nvPr>
            <p:ph type="title"/>
          </p:nvPr>
        </p:nvSpPr>
        <p:spPr>
          <a:xfrm>
            <a:off x="152400" y="277113"/>
            <a:ext cx="28446302" cy="3725519"/>
          </a:xfrm>
          <a:solidFill>
            <a:srgbClr val="000000">
              <a:alpha val="68000"/>
            </a:srgbClr>
          </a:solidFill>
        </p:spPr>
        <p:txBody>
          <a:bodyPr>
            <a:normAutofit fontScale="90000"/>
          </a:bodyPr>
          <a:lstStyle/>
          <a:p>
            <a:pPr>
              <a:spcBef>
                <a:spcPts val="600"/>
              </a:spcBef>
              <a:spcAft>
                <a:spcPts val="3600"/>
              </a:spcAft>
            </a:pPr>
            <a:r>
              <a:rPr lang="pt-PT" sz="9600" dirty="0" smtClean="0">
                <a:solidFill>
                  <a:schemeClr val="bg1"/>
                </a:solidFill>
              </a:rPr>
              <a:t>ATLAS </a:t>
            </a:r>
            <a:r>
              <a:rPr lang="pt-PT" sz="9600" dirty="0" err="1" smtClean="0">
                <a:solidFill>
                  <a:schemeClr val="bg1"/>
                </a:solidFill>
              </a:rPr>
              <a:t>Experiment</a:t>
            </a:r>
            <a:r>
              <a:rPr lang="pt-PT" sz="9600" dirty="0" smtClean="0">
                <a:solidFill>
                  <a:schemeClr val="bg1"/>
                </a:solidFill>
              </a:rPr>
              <a:t> Upgrade</a:t>
            </a:r>
            <a:br>
              <a:rPr lang="pt-PT" sz="9600" dirty="0" smtClean="0">
                <a:solidFill>
                  <a:schemeClr val="bg1"/>
                </a:solidFill>
              </a:rPr>
            </a:br>
            <a:r>
              <a:rPr lang="pt-PT" sz="4400" dirty="0" smtClean="0">
                <a:solidFill>
                  <a:srgbClr val="FFFFFF"/>
                </a:solidFill>
              </a:rPr>
              <a:t>CERN</a:t>
            </a:r>
            <a:r>
              <a:rPr lang="pt-PT" sz="4400" dirty="0">
                <a:solidFill>
                  <a:srgbClr val="FFFFFF"/>
                </a:solidFill>
              </a:rPr>
              <a:t>/FIS-PAR/</a:t>
            </a:r>
            <a:r>
              <a:rPr lang="pt-PT" sz="4400" dirty="0" smtClean="0">
                <a:solidFill>
                  <a:srgbClr val="FFFFFF"/>
                </a:solidFill>
              </a:rPr>
              <a:t>0033/2019</a:t>
            </a:r>
            <a:br>
              <a:rPr lang="pt-PT" sz="4400" dirty="0" smtClean="0">
                <a:solidFill>
                  <a:srgbClr val="FFFFFF"/>
                </a:solidFill>
              </a:rPr>
            </a:br>
            <a:r>
              <a:rPr lang="pt-PT" sz="4400" dirty="0" smtClean="0">
                <a:solidFill>
                  <a:srgbClr val="FFFFFF"/>
                </a:solidFill>
              </a:rPr>
              <a:t>Miguel </a:t>
            </a:r>
            <a:r>
              <a:rPr lang="pt-PT" sz="4400" dirty="0">
                <a:solidFill>
                  <a:srgbClr val="FFFFFF"/>
                </a:solidFill>
              </a:rPr>
              <a:t>Alves</a:t>
            </a:r>
            <a:r>
              <a:rPr lang="pt-PT" sz="4400" dirty="0" smtClean="0">
                <a:solidFill>
                  <a:srgbClr val="FFFFFF"/>
                </a:solidFill>
              </a:rPr>
              <a:t>,</a:t>
            </a:r>
            <a:r>
              <a:rPr lang="pt-PT" sz="4400" dirty="0">
                <a:solidFill>
                  <a:srgbClr val="FFFFFF"/>
                </a:solidFill>
              </a:rPr>
              <a:t> </a:t>
            </a:r>
            <a:r>
              <a:rPr lang="pt-PT" sz="4400" dirty="0" smtClean="0">
                <a:solidFill>
                  <a:srgbClr val="FFFFFF"/>
                </a:solidFill>
              </a:rPr>
              <a:t>José </a:t>
            </a:r>
            <a:r>
              <a:rPr lang="pt-PT" sz="4400" dirty="0">
                <a:solidFill>
                  <a:srgbClr val="FFFFFF"/>
                </a:solidFill>
              </a:rPr>
              <a:t>Augusto, Ana Carvalho, </a:t>
            </a:r>
            <a:r>
              <a:rPr lang="pt-PT" sz="4400" dirty="0" err="1">
                <a:solidFill>
                  <a:srgbClr val="FFFFFF"/>
                </a:solidFill>
              </a:rPr>
              <a:t>Patricia</a:t>
            </a:r>
            <a:r>
              <a:rPr lang="pt-PT" sz="4400" dirty="0">
                <a:solidFill>
                  <a:srgbClr val="FFFFFF"/>
                </a:solidFill>
              </a:rPr>
              <a:t> Conde, Filipe </a:t>
            </a:r>
            <a:r>
              <a:rPr lang="pt-PT" sz="4400" dirty="0" err="1">
                <a:solidFill>
                  <a:srgbClr val="FFFFFF"/>
                </a:solidFill>
              </a:rPr>
              <a:t>Cuim</a:t>
            </a:r>
            <a:r>
              <a:rPr lang="pt-PT" sz="4400" dirty="0">
                <a:solidFill>
                  <a:srgbClr val="FFFFFF"/>
                </a:solidFill>
              </a:rPr>
              <a:t>, </a:t>
            </a:r>
            <a:r>
              <a:rPr lang="pt-PT" sz="4400" dirty="0" smtClean="0">
                <a:solidFill>
                  <a:srgbClr val="FFFFFF"/>
                </a:solidFill>
              </a:rPr>
              <a:t>Guiomar Evans, </a:t>
            </a:r>
            <a:r>
              <a:rPr lang="pt-PT" sz="4400" dirty="0">
                <a:solidFill>
                  <a:srgbClr val="FFFFFF"/>
                </a:solidFill>
              </a:rPr>
              <a:t>Ricardo Faria, </a:t>
            </a:r>
            <a:r>
              <a:rPr lang="pt-PT" sz="4400" dirty="0" smtClean="0">
                <a:solidFill>
                  <a:srgbClr val="FFFFFF"/>
                </a:solidFill>
              </a:rPr>
              <a:t/>
            </a:r>
            <a:br>
              <a:rPr lang="pt-PT" sz="4400" dirty="0" smtClean="0">
                <a:solidFill>
                  <a:srgbClr val="FFFFFF"/>
                </a:solidFill>
              </a:rPr>
            </a:br>
            <a:r>
              <a:rPr lang="pt-PT" sz="4400" dirty="0" smtClean="0">
                <a:solidFill>
                  <a:srgbClr val="FFFFFF"/>
                </a:solidFill>
              </a:rPr>
              <a:t>Rui </a:t>
            </a:r>
            <a:r>
              <a:rPr lang="pt-PT" sz="4400" dirty="0" err="1" smtClean="0">
                <a:solidFill>
                  <a:srgbClr val="FFFFFF"/>
                </a:solidFill>
              </a:rPr>
              <a:t>Fernandez</a:t>
            </a:r>
            <a:r>
              <a:rPr lang="pt-PT" sz="4400" dirty="0" smtClean="0">
                <a:solidFill>
                  <a:srgbClr val="FFFFFF"/>
                </a:solidFill>
              </a:rPr>
              <a:t>, Agostinho </a:t>
            </a:r>
            <a:r>
              <a:rPr lang="pt-PT" sz="4400" dirty="0">
                <a:solidFill>
                  <a:srgbClr val="FFFFFF"/>
                </a:solidFill>
              </a:rPr>
              <a:t>Gomes, </a:t>
            </a:r>
            <a:r>
              <a:rPr lang="pt-PT" sz="4400" u="sng" dirty="0">
                <a:solidFill>
                  <a:srgbClr val="FFFFFF"/>
                </a:solidFill>
              </a:rPr>
              <a:t>Ricardo Gonçalo</a:t>
            </a:r>
            <a:r>
              <a:rPr lang="pt-PT" sz="4400" dirty="0" smtClean="0">
                <a:solidFill>
                  <a:srgbClr val="FFFFFF"/>
                </a:solidFill>
              </a:rPr>
              <a:t>, </a:t>
            </a:r>
            <a:r>
              <a:rPr lang="pt-PT" sz="4400" dirty="0">
                <a:solidFill>
                  <a:srgbClr val="FFFFFF"/>
                </a:solidFill>
              </a:rPr>
              <a:t>António Gonçalves, Luís </a:t>
            </a:r>
            <a:r>
              <a:rPr lang="pt-PT" sz="4400" dirty="0" err="1">
                <a:solidFill>
                  <a:srgbClr val="FFFFFF"/>
                </a:solidFill>
              </a:rPr>
              <a:t>Gurriana</a:t>
            </a:r>
            <a:r>
              <a:rPr lang="pt-PT" sz="4400" dirty="0" smtClean="0">
                <a:solidFill>
                  <a:srgbClr val="FFFFFF"/>
                </a:solidFill>
              </a:rPr>
              <a:t>, </a:t>
            </a:r>
            <a:r>
              <a:rPr lang="pt-PT" sz="4400" dirty="0">
                <a:solidFill>
                  <a:srgbClr val="FFFFFF"/>
                </a:solidFill>
              </a:rPr>
              <a:t>Amélia Maio</a:t>
            </a:r>
            <a:r>
              <a:rPr lang="pt-PT" sz="4400" dirty="0" smtClean="0">
                <a:solidFill>
                  <a:srgbClr val="FFFFFF"/>
                </a:solidFill>
              </a:rPr>
              <a:t>, Filipe </a:t>
            </a:r>
            <a:r>
              <a:rPr lang="pt-PT" sz="4400" dirty="0">
                <a:solidFill>
                  <a:srgbClr val="FFFFFF"/>
                </a:solidFill>
              </a:rPr>
              <a:t>Martins, </a:t>
            </a:r>
            <a:r>
              <a:rPr lang="pt-PT" sz="4400" dirty="0" smtClean="0">
                <a:solidFill>
                  <a:srgbClr val="FFFFFF"/>
                </a:solidFill>
              </a:rPr>
              <a:t>António </a:t>
            </a:r>
            <a:r>
              <a:rPr lang="pt-PT" sz="4400" dirty="0">
                <a:solidFill>
                  <a:srgbClr val="FFFFFF"/>
                </a:solidFill>
              </a:rPr>
              <a:t>Pina, Bruno </a:t>
            </a:r>
            <a:r>
              <a:rPr lang="pt-PT" sz="4400" dirty="0" smtClean="0">
                <a:solidFill>
                  <a:srgbClr val="FFFFFF"/>
                </a:solidFill>
              </a:rPr>
              <a:t>Rodrigues, </a:t>
            </a:r>
            <a:r>
              <a:rPr lang="pt-PT" sz="4400" dirty="0">
                <a:solidFill>
                  <a:srgbClr val="FFFFFF"/>
                </a:solidFill>
              </a:rPr>
              <a:t>José Rufino, </a:t>
            </a:r>
            <a:r>
              <a:rPr lang="pt-PT" sz="4400" dirty="0" smtClean="0">
                <a:solidFill>
                  <a:srgbClr val="FFFFFF"/>
                </a:solidFill>
              </a:rPr>
              <a:t>João Saraiva,</a:t>
            </a:r>
            <a:r>
              <a:rPr lang="pt-PT" sz="4400" dirty="0">
                <a:solidFill>
                  <a:srgbClr val="FFFFFF"/>
                </a:solidFill>
              </a:rPr>
              <a:t> </a:t>
            </a:r>
            <a:r>
              <a:rPr lang="pt-PT" sz="4400" dirty="0" smtClean="0">
                <a:solidFill>
                  <a:srgbClr val="FFFFFF"/>
                </a:solidFill>
              </a:rPr>
              <a:t>Susana Sério, André </a:t>
            </a:r>
            <a:r>
              <a:rPr lang="pt-PT" sz="4400" dirty="0" err="1" smtClean="0">
                <a:solidFill>
                  <a:srgbClr val="FFFFFF"/>
                </a:solidFill>
              </a:rPr>
              <a:t>Wemans</a:t>
            </a:r>
            <a:r>
              <a:rPr lang="pt-PT" sz="4400" dirty="0" smtClean="0">
                <a:solidFill>
                  <a:srgbClr val="FFFFFF"/>
                </a:solidFill>
              </a:rPr>
              <a:t/>
            </a:r>
            <a:br>
              <a:rPr lang="pt-PT" sz="4400" dirty="0" smtClean="0">
                <a:solidFill>
                  <a:srgbClr val="FFFFFF"/>
                </a:solidFill>
              </a:rPr>
            </a:br>
            <a:endParaRPr lang="pt-PT" sz="3600" dirty="0">
              <a:solidFill>
                <a:srgbClr val="FFFFFF"/>
              </a:solidFill>
            </a:endParaRPr>
          </a:p>
        </p:txBody>
      </p:sp>
      <p:pic>
        <p:nvPicPr>
          <p:cNvPr id="29" name="Picture 28" descr="LIP-White-Logo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097" y="34246972"/>
            <a:ext cx="2213191" cy="1499258"/>
          </a:xfrm>
          <a:prstGeom prst="rect">
            <a:avLst/>
          </a:prstGeom>
        </p:spPr>
      </p:pic>
      <p:pic>
        <p:nvPicPr>
          <p:cNvPr id="37" name="Picture 36" descr="ciencias_ulisboa_marca_horizontal_rgb_branc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1348" y="34246973"/>
            <a:ext cx="2826806" cy="1499258"/>
          </a:xfrm>
          <a:prstGeom prst="rect">
            <a:avLst/>
          </a:prstGeom>
        </p:spPr>
      </p:pic>
      <p:pic>
        <p:nvPicPr>
          <p:cNvPr id="7" name="Picture 6" descr="UC_V_FundoEscuro-branco.png"/>
          <p:cNvPicPr>
            <a:picLocks noChangeAspect="1"/>
          </p:cNvPicPr>
          <p:nvPr/>
        </p:nvPicPr>
        <p:blipFill rotWithShape="1">
          <a:blip r:embed="rId5">
            <a:extLst>
              <a:ext uri="{28A0092B-C50C-407E-A947-70E740481C1C}">
                <a14:useLocalDpi xmlns:a14="http://schemas.microsoft.com/office/drawing/2010/main" val="0"/>
              </a:ext>
            </a:extLst>
          </a:blip>
          <a:srcRect l="8913" t="18398" r="7323" b="17710"/>
          <a:stretch/>
        </p:blipFill>
        <p:spPr>
          <a:xfrm>
            <a:off x="7329955" y="34246972"/>
            <a:ext cx="1969762" cy="1506057"/>
          </a:xfrm>
          <a:prstGeom prst="rect">
            <a:avLst/>
          </a:prstGeom>
        </p:spPr>
      </p:pic>
      <p:pic>
        <p:nvPicPr>
          <p:cNvPr id="13" name="Picture 12" descr="wallpaper_IST_Cinzento_256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27612" y="34245971"/>
            <a:ext cx="1509755" cy="1500260"/>
          </a:xfrm>
          <a:prstGeom prst="rect">
            <a:avLst/>
          </a:prstGeom>
        </p:spPr>
      </p:pic>
      <p:pic>
        <p:nvPicPr>
          <p:cNvPr id="30" name="Picture 29" descr="2017_FCT_H_branc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88063" y="34270583"/>
            <a:ext cx="5246649" cy="1514134"/>
          </a:xfrm>
          <a:prstGeom prst="rect">
            <a:avLst/>
          </a:prstGeom>
        </p:spPr>
      </p:pic>
      <p:pic>
        <p:nvPicPr>
          <p:cNvPr id="46" name="Picture 45" descr="UMinh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736781" y="34246972"/>
            <a:ext cx="1962767" cy="1499257"/>
          </a:xfrm>
          <a:prstGeom prst="rect">
            <a:avLst/>
          </a:prstGeom>
        </p:spPr>
      </p:pic>
      <p:grpSp>
        <p:nvGrpSpPr>
          <p:cNvPr id="17" name="Group 16"/>
          <p:cNvGrpSpPr/>
          <p:nvPr/>
        </p:nvGrpSpPr>
        <p:grpSpPr>
          <a:xfrm>
            <a:off x="14859454" y="14977092"/>
            <a:ext cx="13683114" cy="8028412"/>
            <a:chOff x="152400" y="20344305"/>
            <a:chExt cx="14261694" cy="8028412"/>
          </a:xfrm>
        </p:grpSpPr>
        <p:sp>
          <p:nvSpPr>
            <p:cNvPr id="66" name="Rectangle 65"/>
            <p:cNvSpPr/>
            <p:nvPr/>
          </p:nvSpPr>
          <p:spPr>
            <a:xfrm>
              <a:off x="152400" y="20344305"/>
              <a:ext cx="14261694" cy="8028412"/>
            </a:xfrm>
            <a:prstGeom prst="rect">
              <a:avLst/>
            </a:prstGeom>
            <a:solidFill>
              <a:schemeClr val="tx1">
                <a:alpha val="6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pic>
          <p:nvPicPr>
            <p:cNvPr id="50" name="Picture 49"/>
            <p:cNvPicPr>
              <a:picLocks noChangeAspect="1"/>
            </p:cNvPicPr>
            <p:nvPr/>
          </p:nvPicPr>
          <p:blipFill>
            <a:blip r:embed="rId9"/>
            <a:stretch>
              <a:fillRect/>
            </a:stretch>
          </p:blipFill>
          <p:spPr>
            <a:xfrm>
              <a:off x="6243232" y="24468956"/>
              <a:ext cx="7711069" cy="3482418"/>
            </a:xfrm>
            <a:prstGeom prst="rect">
              <a:avLst/>
            </a:prstGeom>
          </p:spPr>
        </p:pic>
        <p:pic>
          <p:nvPicPr>
            <p:cNvPr id="51" name="Picture 50"/>
            <p:cNvPicPr>
              <a:picLocks noChangeAspect="1"/>
            </p:cNvPicPr>
            <p:nvPr/>
          </p:nvPicPr>
          <p:blipFill>
            <a:blip r:embed="rId10"/>
            <a:stretch>
              <a:fillRect/>
            </a:stretch>
          </p:blipFill>
          <p:spPr>
            <a:xfrm>
              <a:off x="744059" y="24468955"/>
              <a:ext cx="4846163" cy="3482419"/>
            </a:xfrm>
            <a:prstGeom prst="rect">
              <a:avLst/>
            </a:prstGeom>
          </p:spPr>
        </p:pic>
        <p:sp>
          <p:nvSpPr>
            <p:cNvPr id="48" name="TextBox 47"/>
            <p:cNvSpPr txBox="1"/>
            <p:nvPr/>
          </p:nvSpPr>
          <p:spPr>
            <a:xfrm>
              <a:off x="540261" y="20383176"/>
              <a:ext cx="13087171" cy="3970318"/>
            </a:xfrm>
            <a:prstGeom prst="rect">
              <a:avLst/>
            </a:prstGeom>
            <a:noFill/>
          </p:spPr>
          <p:txBody>
            <a:bodyPr wrap="square" rtlCol="0">
              <a:spAutoFit/>
            </a:bodyPr>
            <a:lstStyle/>
            <a:p>
              <a:r>
                <a:rPr lang="pt-PT" sz="3600" dirty="0">
                  <a:solidFill>
                    <a:srgbClr val="FFFFFF"/>
                  </a:solidFill>
                </a:rPr>
                <a:t>Use </a:t>
              </a:r>
              <a:r>
                <a:rPr lang="pt-PT" sz="3600" dirty="0" err="1">
                  <a:solidFill>
                    <a:srgbClr val="FFFFFF"/>
                  </a:solidFill>
                </a:rPr>
                <a:t>of</a:t>
              </a:r>
              <a:r>
                <a:rPr lang="pt-PT" sz="3600" dirty="0">
                  <a:solidFill>
                    <a:srgbClr val="FFFFFF"/>
                  </a:solidFill>
                </a:rPr>
                <a:t> </a:t>
              </a:r>
              <a:r>
                <a:rPr lang="pt-PT" sz="3600" dirty="0" err="1">
                  <a:solidFill>
                    <a:srgbClr val="FFFFFF"/>
                  </a:solidFill>
                </a:rPr>
                <a:t>GPUs</a:t>
              </a:r>
              <a:r>
                <a:rPr lang="pt-PT" sz="3600" dirty="0">
                  <a:solidFill>
                    <a:srgbClr val="FFFFFF"/>
                  </a:solidFill>
                </a:rPr>
                <a:t> </a:t>
              </a:r>
              <a:r>
                <a:rPr lang="pt-PT" sz="3600" dirty="0" err="1">
                  <a:solidFill>
                    <a:srgbClr val="FFFFFF"/>
                  </a:solidFill>
                </a:rPr>
                <a:t>in</a:t>
              </a:r>
              <a:r>
                <a:rPr lang="pt-PT" sz="3600" dirty="0">
                  <a:solidFill>
                    <a:srgbClr val="FFFFFF"/>
                  </a:solidFill>
                </a:rPr>
                <a:t> </a:t>
              </a:r>
              <a:r>
                <a:rPr lang="pt-PT" sz="3600" dirty="0" err="1">
                  <a:solidFill>
                    <a:srgbClr val="FFFFFF"/>
                  </a:solidFill>
                </a:rPr>
                <a:t>trigger</a:t>
              </a:r>
              <a:r>
                <a:rPr lang="pt-PT" sz="3600" dirty="0">
                  <a:solidFill>
                    <a:srgbClr val="FFFFFF"/>
                  </a:solidFill>
                </a:rPr>
                <a:t> </a:t>
              </a:r>
              <a:r>
                <a:rPr lang="pt-PT" sz="3600" dirty="0" err="1">
                  <a:solidFill>
                    <a:srgbClr val="FFFFFF"/>
                  </a:solidFill>
                </a:rPr>
                <a:t>processing</a:t>
              </a:r>
              <a:endParaRPr lang="pt-PT" sz="3600" dirty="0" smtClean="0">
                <a:solidFill>
                  <a:srgbClr val="FFFFFF"/>
                </a:solidFill>
              </a:endParaRPr>
            </a:p>
            <a:p>
              <a:pPr marL="571500" indent="-571500">
                <a:buFont typeface="Arial"/>
                <a:buChar char="•"/>
              </a:pPr>
              <a:r>
                <a:rPr lang="pt-PT" sz="3600" dirty="0" err="1" smtClean="0">
                  <a:solidFill>
                    <a:schemeClr val="bg1"/>
                  </a:solidFill>
                </a:rPr>
                <a:t>Contributing</a:t>
              </a:r>
              <a:r>
                <a:rPr lang="pt-PT" sz="3600" dirty="0" smtClean="0">
                  <a:solidFill>
                    <a:schemeClr val="bg1"/>
                  </a:solidFill>
                </a:rPr>
                <a:t> to </a:t>
              </a:r>
              <a:r>
                <a:rPr lang="pt-PT" sz="3600" dirty="0" err="1" smtClean="0">
                  <a:solidFill>
                    <a:schemeClr val="bg1"/>
                  </a:solidFill>
                </a:rPr>
                <a:t>new</a:t>
              </a:r>
              <a:r>
                <a:rPr lang="pt-PT" sz="3600" dirty="0" smtClean="0">
                  <a:solidFill>
                    <a:schemeClr val="bg1"/>
                  </a:solidFill>
                </a:rPr>
                <a:t> </a:t>
              </a:r>
              <a:r>
                <a:rPr lang="pt-PT" sz="3600" dirty="0" err="1">
                  <a:solidFill>
                    <a:schemeClr val="bg1"/>
                  </a:solidFill>
                </a:rPr>
                <a:t>trigger</a:t>
              </a:r>
              <a:r>
                <a:rPr lang="pt-PT" sz="3600" dirty="0">
                  <a:solidFill>
                    <a:schemeClr val="bg1"/>
                  </a:solidFill>
                </a:rPr>
                <a:t> </a:t>
              </a:r>
              <a:r>
                <a:rPr lang="pt-PT" sz="3600" dirty="0" err="1">
                  <a:solidFill>
                    <a:schemeClr val="bg1"/>
                  </a:solidFill>
                </a:rPr>
                <a:t>and</a:t>
              </a:r>
              <a:r>
                <a:rPr lang="pt-PT" sz="3600" dirty="0">
                  <a:solidFill>
                    <a:schemeClr val="bg1"/>
                  </a:solidFill>
                </a:rPr>
                <a:t> offline GPU </a:t>
              </a:r>
              <a:r>
                <a:rPr lang="pt-PT" sz="3600" dirty="0" err="1">
                  <a:solidFill>
                    <a:schemeClr val="bg1"/>
                  </a:solidFill>
                </a:rPr>
                <a:t>efforts</a:t>
              </a:r>
              <a:endParaRPr lang="pt-PT" sz="3600" dirty="0">
                <a:solidFill>
                  <a:schemeClr val="bg1"/>
                </a:solidFill>
              </a:endParaRPr>
            </a:p>
            <a:p>
              <a:pPr marL="571500" indent="-571500">
                <a:buFont typeface="Arial"/>
                <a:buChar char="•"/>
              </a:pPr>
              <a:r>
                <a:rPr lang="pt-PT" sz="3600" dirty="0" err="1" smtClean="0">
                  <a:solidFill>
                    <a:schemeClr val="bg1"/>
                  </a:solidFill>
                </a:rPr>
                <a:t>Port</a:t>
              </a:r>
              <a:r>
                <a:rPr lang="pt-PT" sz="3600" dirty="0" smtClean="0">
                  <a:solidFill>
                    <a:schemeClr val="bg1"/>
                  </a:solidFill>
                </a:rPr>
                <a:t> </a:t>
              </a:r>
              <a:r>
                <a:rPr lang="pt-PT" sz="3600" dirty="0" err="1">
                  <a:solidFill>
                    <a:schemeClr val="bg1"/>
                  </a:solidFill>
                </a:rPr>
                <a:t>the</a:t>
              </a:r>
              <a:r>
                <a:rPr lang="pt-PT" sz="3600" dirty="0">
                  <a:solidFill>
                    <a:schemeClr val="bg1"/>
                  </a:solidFill>
                </a:rPr>
                <a:t> </a:t>
              </a:r>
              <a:r>
                <a:rPr lang="pt-PT" sz="3600" dirty="0" err="1">
                  <a:solidFill>
                    <a:schemeClr val="bg1"/>
                  </a:solidFill>
                </a:rPr>
                <a:t>old</a:t>
              </a:r>
              <a:r>
                <a:rPr lang="pt-PT" sz="3600" dirty="0">
                  <a:solidFill>
                    <a:schemeClr val="bg1"/>
                  </a:solidFill>
                </a:rPr>
                <a:t> TAC (Topo-</a:t>
              </a:r>
              <a:r>
                <a:rPr lang="pt-PT" sz="3600" dirty="0" err="1">
                  <a:solidFill>
                    <a:schemeClr val="bg1"/>
                  </a:solidFill>
                </a:rPr>
                <a:t>Automaton</a:t>
              </a:r>
              <a:r>
                <a:rPr lang="pt-PT" sz="3600" dirty="0">
                  <a:solidFill>
                    <a:schemeClr val="bg1"/>
                  </a:solidFill>
                </a:rPr>
                <a:t> </a:t>
              </a:r>
              <a:r>
                <a:rPr lang="pt-PT" sz="3600" dirty="0" err="1">
                  <a:solidFill>
                    <a:schemeClr val="bg1"/>
                  </a:solidFill>
                </a:rPr>
                <a:t>Clustering</a:t>
              </a:r>
              <a:r>
                <a:rPr lang="pt-PT" sz="3600" dirty="0">
                  <a:solidFill>
                    <a:schemeClr val="bg1"/>
                  </a:solidFill>
                </a:rPr>
                <a:t>) to </a:t>
              </a:r>
              <a:r>
                <a:rPr lang="pt-PT" sz="3600" dirty="0" err="1">
                  <a:solidFill>
                    <a:schemeClr val="bg1"/>
                  </a:solidFill>
                </a:rPr>
                <a:t>the</a:t>
              </a:r>
              <a:r>
                <a:rPr lang="pt-PT" sz="3600" dirty="0">
                  <a:solidFill>
                    <a:schemeClr val="bg1"/>
                  </a:solidFill>
                </a:rPr>
                <a:t> </a:t>
              </a:r>
              <a:r>
                <a:rPr lang="pt-PT" sz="3600" dirty="0" err="1">
                  <a:solidFill>
                    <a:schemeClr val="bg1"/>
                  </a:solidFill>
                </a:rPr>
                <a:t>new</a:t>
              </a:r>
              <a:r>
                <a:rPr lang="pt-PT" sz="3600" dirty="0">
                  <a:solidFill>
                    <a:schemeClr val="bg1"/>
                  </a:solidFill>
                </a:rPr>
                <a:t> </a:t>
              </a:r>
              <a:r>
                <a:rPr lang="pt-PT" sz="3600" dirty="0" err="1" smtClean="0">
                  <a:solidFill>
                    <a:schemeClr val="bg1"/>
                  </a:solidFill>
                </a:rPr>
                <a:t>Athena</a:t>
              </a:r>
              <a:r>
                <a:rPr lang="pt-PT" sz="3600" dirty="0" smtClean="0">
                  <a:solidFill>
                    <a:schemeClr val="bg1"/>
                  </a:solidFill>
                </a:rPr>
                <a:t> offline </a:t>
              </a:r>
              <a:r>
                <a:rPr lang="pt-PT" sz="3600" dirty="0" err="1">
                  <a:solidFill>
                    <a:schemeClr val="bg1"/>
                  </a:solidFill>
                </a:rPr>
                <a:t>framework</a:t>
              </a:r>
              <a:endParaRPr lang="pt-PT" sz="3600" dirty="0">
                <a:solidFill>
                  <a:schemeClr val="bg1"/>
                </a:solidFill>
              </a:endParaRPr>
            </a:p>
            <a:p>
              <a:pPr marL="571500" indent="-571500">
                <a:buFont typeface="Arial"/>
                <a:buChar char="•"/>
              </a:pPr>
              <a:r>
                <a:rPr lang="pt-PT" sz="3600" dirty="0" smtClean="0">
                  <a:solidFill>
                    <a:schemeClr val="bg1"/>
                  </a:solidFill>
                </a:rPr>
                <a:t>TAC </a:t>
              </a:r>
              <a:r>
                <a:rPr lang="pt-PT" sz="3600" dirty="0">
                  <a:solidFill>
                    <a:schemeClr val="bg1"/>
                  </a:solidFill>
                </a:rPr>
                <a:t>performance </a:t>
              </a:r>
              <a:r>
                <a:rPr lang="pt-PT" sz="3600" dirty="0" err="1">
                  <a:solidFill>
                    <a:schemeClr val="bg1"/>
                  </a:solidFill>
                </a:rPr>
                <a:t>studies</a:t>
              </a:r>
              <a:r>
                <a:rPr lang="pt-PT" sz="3600" dirty="0">
                  <a:solidFill>
                    <a:schemeClr val="bg1"/>
                  </a:solidFill>
                </a:rPr>
                <a:t> </a:t>
              </a:r>
              <a:r>
                <a:rPr lang="pt-PT" sz="3600" dirty="0" err="1">
                  <a:solidFill>
                    <a:schemeClr val="bg1"/>
                  </a:solidFill>
                </a:rPr>
                <a:t>in</a:t>
              </a:r>
              <a:r>
                <a:rPr lang="pt-PT" sz="3600" dirty="0">
                  <a:solidFill>
                    <a:schemeClr val="bg1"/>
                  </a:solidFill>
                </a:rPr>
                <a:t> </a:t>
              </a:r>
              <a:r>
                <a:rPr lang="pt-PT" sz="3600" dirty="0" err="1">
                  <a:solidFill>
                    <a:schemeClr val="bg1"/>
                  </a:solidFill>
                </a:rPr>
                <a:t>the</a:t>
              </a:r>
              <a:r>
                <a:rPr lang="pt-PT" sz="3600" dirty="0">
                  <a:solidFill>
                    <a:schemeClr val="bg1"/>
                  </a:solidFill>
                </a:rPr>
                <a:t> </a:t>
              </a:r>
              <a:r>
                <a:rPr lang="pt-PT" sz="3600" dirty="0" err="1">
                  <a:solidFill>
                    <a:schemeClr val="bg1"/>
                  </a:solidFill>
                </a:rPr>
                <a:t>new</a:t>
              </a:r>
              <a:r>
                <a:rPr lang="pt-PT" sz="3600" dirty="0">
                  <a:solidFill>
                    <a:schemeClr val="bg1"/>
                  </a:solidFill>
                </a:rPr>
                <a:t> </a:t>
              </a:r>
              <a:r>
                <a:rPr lang="pt-PT" sz="3600" dirty="0" err="1">
                  <a:solidFill>
                    <a:schemeClr val="bg1"/>
                  </a:solidFill>
                </a:rPr>
                <a:t>framework</a:t>
              </a:r>
              <a:endParaRPr lang="pt-PT" sz="3600" dirty="0">
                <a:solidFill>
                  <a:schemeClr val="bg1"/>
                </a:solidFill>
              </a:endParaRPr>
            </a:p>
            <a:p>
              <a:pPr marL="571500" indent="-571500">
                <a:buFont typeface="Arial"/>
                <a:buChar char="•"/>
              </a:pPr>
              <a:r>
                <a:rPr lang="pt-PT" sz="3600" dirty="0" err="1" smtClean="0">
                  <a:solidFill>
                    <a:schemeClr val="bg1"/>
                  </a:solidFill>
                </a:rPr>
                <a:t>Identify</a:t>
              </a:r>
              <a:r>
                <a:rPr lang="pt-PT" sz="3600" dirty="0" smtClean="0">
                  <a:solidFill>
                    <a:schemeClr val="bg1"/>
                  </a:solidFill>
                </a:rPr>
                <a:t> </a:t>
              </a:r>
              <a:r>
                <a:rPr lang="pt-PT" sz="3600" dirty="0" err="1">
                  <a:solidFill>
                    <a:schemeClr val="bg1"/>
                  </a:solidFill>
                </a:rPr>
                <a:t>current</a:t>
              </a:r>
              <a:r>
                <a:rPr lang="pt-PT" sz="3600" dirty="0">
                  <a:solidFill>
                    <a:schemeClr val="bg1"/>
                  </a:solidFill>
                </a:rPr>
                <a:t> </a:t>
              </a:r>
              <a:r>
                <a:rPr lang="pt-PT" sz="3600" dirty="0" err="1">
                  <a:solidFill>
                    <a:schemeClr val="bg1"/>
                  </a:solidFill>
                </a:rPr>
                <a:t>bottlenecks</a:t>
              </a:r>
              <a:r>
                <a:rPr lang="pt-PT" sz="3600" dirty="0">
                  <a:solidFill>
                    <a:schemeClr val="bg1"/>
                  </a:solidFill>
                </a:rPr>
                <a:t> </a:t>
              </a:r>
              <a:r>
                <a:rPr lang="pt-PT" sz="3600" dirty="0" err="1">
                  <a:solidFill>
                    <a:schemeClr val="bg1"/>
                  </a:solidFill>
                </a:rPr>
                <a:t>and</a:t>
              </a:r>
              <a:r>
                <a:rPr lang="pt-PT" sz="3600" dirty="0">
                  <a:solidFill>
                    <a:schemeClr val="bg1"/>
                  </a:solidFill>
                </a:rPr>
                <a:t> </a:t>
              </a:r>
              <a:r>
                <a:rPr lang="pt-PT" sz="3600" dirty="0" err="1">
                  <a:solidFill>
                    <a:schemeClr val="bg1"/>
                  </a:solidFill>
                </a:rPr>
                <a:t>develop</a:t>
              </a:r>
              <a:r>
                <a:rPr lang="pt-PT" sz="3600" dirty="0">
                  <a:solidFill>
                    <a:schemeClr val="bg1"/>
                  </a:solidFill>
                </a:rPr>
                <a:t> </a:t>
              </a:r>
              <a:r>
                <a:rPr lang="pt-PT" sz="3600" dirty="0" err="1">
                  <a:solidFill>
                    <a:schemeClr val="bg1"/>
                  </a:solidFill>
                </a:rPr>
                <a:t>new</a:t>
              </a:r>
              <a:r>
                <a:rPr lang="pt-PT" sz="3600" dirty="0">
                  <a:solidFill>
                    <a:schemeClr val="bg1"/>
                  </a:solidFill>
                </a:rPr>
                <a:t> </a:t>
              </a:r>
              <a:r>
                <a:rPr lang="pt-PT" sz="3600" dirty="0" err="1">
                  <a:solidFill>
                    <a:schemeClr val="bg1"/>
                  </a:solidFill>
                </a:rPr>
                <a:t>solutions</a:t>
              </a:r>
              <a:r>
                <a:rPr lang="pt-PT" sz="3600" dirty="0">
                  <a:solidFill>
                    <a:schemeClr val="bg1"/>
                  </a:solidFill>
                </a:rPr>
                <a:t> </a:t>
              </a:r>
            </a:p>
            <a:p>
              <a:pPr marL="571500" indent="-571500">
                <a:buFont typeface="Arial"/>
                <a:buChar char="•"/>
              </a:pPr>
              <a:r>
                <a:rPr lang="pt-PT" sz="3600" dirty="0" err="1" smtClean="0">
                  <a:solidFill>
                    <a:schemeClr val="bg1"/>
                  </a:solidFill>
                </a:rPr>
                <a:t>Study</a:t>
              </a:r>
              <a:r>
                <a:rPr lang="pt-PT" sz="3600" dirty="0" smtClean="0">
                  <a:solidFill>
                    <a:schemeClr val="bg1"/>
                  </a:solidFill>
                </a:rPr>
                <a:t> </a:t>
              </a:r>
              <a:r>
                <a:rPr lang="pt-PT" sz="3600" dirty="0" err="1">
                  <a:solidFill>
                    <a:schemeClr val="bg1"/>
                  </a:solidFill>
                </a:rPr>
                <a:t>alternative</a:t>
              </a:r>
              <a:r>
                <a:rPr lang="pt-PT" sz="3600" dirty="0">
                  <a:solidFill>
                    <a:schemeClr val="bg1"/>
                  </a:solidFill>
                </a:rPr>
                <a:t> </a:t>
              </a:r>
              <a:r>
                <a:rPr lang="pt-PT" sz="3600" dirty="0" err="1">
                  <a:solidFill>
                    <a:schemeClr val="bg1"/>
                  </a:solidFill>
                </a:rPr>
                <a:t>machine</a:t>
              </a:r>
              <a:r>
                <a:rPr lang="pt-PT" sz="3600" dirty="0">
                  <a:solidFill>
                    <a:schemeClr val="bg1"/>
                  </a:solidFill>
                </a:rPr>
                <a:t> </a:t>
              </a:r>
              <a:r>
                <a:rPr lang="pt-PT" sz="3600" dirty="0" err="1">
                  <a:solidFill>
                    <a:schemeClr val="bg1"/>
                  </a:solidFill>
                </a:rPr>
                <a:t>learning</a:t>
              </a:r>
              <a:r>
                <a:rPr lang="pt-PT" sz="3600" dirty="0">
                  <a:solidFill>
                    <a:schemeClr val="bg1"/>
                  </a:solidFill>
                </a:rPr>
                <a:t> </a:t>
              </a:r>
              <a:r>
                <a:rPr lang="pt-PT" sz="3600" dirty="0" err="1">
                  <a:solidFill>
                    <a:schemeClr val="bg1"/>
                  </a:solidFill>
                </a:rPr>
                <a:t>clustering</a:t>
              </a:r>
              <a:r>
                <a:rPr lang="pt-PT" sz="3600" dirty="0">
                  <a:solidFill>
                    <a:schemeClr val="bg1"/>
                  </a:solidFill>
                </a:rPr>
                <a:t> </a:t>
              </a:r>
              <a:r>
                <a:rPr lang="pt-PT" sz="3600" dirty="0" err="1" smtClean="0">
                  <a:solidFill>
                    <a:schemeClr val="bg1"/>
                  </a:solidFill>
                </a:rPr>
                <a:t>algorithms</a:t>
              </a:r>
              <a:endParaRPr lang="pt-PT" sz="3600" dirty="0">
                <a:solidFill>
                  <a:schemeClr val="bg1"/>
                </a:solidFill>
              </a:endParaRPr>
            </a:p>
          </p:txBody>
        </p:sp>
      </p:grpSp>
      <p:sp>
        <p:nvSpPr>
          <p:cNvPr id="22" name="Rectangle 21"/>
          <p:cNvSpPr/>
          <p:nvPr/>
        </p:nvSpPr>
        <p:spPr>
          <a:xfrm>
            <a:off x="163206" y="4262371"/>
            <a:ext cx="14250888" cy="16361520"/>
          </a:xfrm>
          <a:prstGeom prst="rect">
            <a:avLst/>
          </a:prstGeom>
          <a:solidFill>
            <a:schemeClr val="tx1">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3" name="TextBox 2"/>
          <p:cNvSpPr txBox="1"/>
          <p:nvPr/>
        </p:nvSpPr>
        <p:spPr>
          <a:xfrm>
            <a:off x="369975" y="4262372"/>
            <a:ext cx="13437695" cy="3416320"/>
          </a:xfrm>
          <a:prstGeom prst="rect">
            <a:avLst/>
          </a:prstGeom>
          <a:noFill/>
        </p:spPr>
        <p:txBody>
          <a:bodyPr wrap="square" rtlCol="0">
            <a:spAutoFit/>
          </a:bodyPr>
          <a:lstStyle/>
          <a:p>
            <a:r>
              <a:rPr lang="pt-PT" sz="3600" dirty="0" err="1" smtClean="0">
                <a:solidFill>
                  <a:srgbClr val="FFFFFF"/>
                </a:solidFill>
              </a:rPr>
              <a:t>Tilecal</a:t>
            </a:r>
            <a:r>
              <a:rPr lang="pt-PT" sz="3600" dirty="0" smtClean="0">
                <a:solidFill>
                  <a:srgbClr val="FFFFFF"/>
                </a:solidFill>
              </a:rPr>
              <a:t> </a:t>
            </a:r>
            <a:r>
              <a:rPr lang="pt-PT" sz="3600" dirty="0" err="1">
                <a:solidFill>
                  <a:srgbClr val="FFFFFF"/>
                </a:solidFill>
              </a:rPr>
              <a:t>High</a:t>
            </a:r>
            <a:r>
              <a:rPr lang="pt-PT" sz="3600" dirty="0">
                <a:solidFill>
                  <a:srgbClr val="FFFFFF"/>
                </a:solidFill>
              </a:rPr>
              <a:t> </a:t>
            </a:r>
            <a:r>
              <a:rPr lang="pt-PT" sz="3600" dirty="0" err="1">
                <a:solidFill>
                  <a:srgbClr val="FFFFFF"/>
                </a:solidFill>
              </a:rPr>
              <a:t>Voltage</a:t>
            </a:r>
            <a:r>
              <a:rPr lang="pt-PT" sz="3600" dirty="0">
                <a:solidFill>
                  <a:srgbClr val="FFFFFF"/>
                </a:solidFill>
              </a:rPr>
              <a:t> </a:t>
            </a:r>
            <a:r>
              <a:rPr lang="pt-PT" sz="3600" dirty="0" err="1">
                <a:solidFill>
                  <a:srgbClr val="FFFFFF"/>
                </a:solidFill>
              </a:rPr>
              <a:t>System</a:t>
            </a:r>
            <a:r>
              <a:rPr lang="pt-PT" sz="3600" dirty="0">
                <a:solidFill>
                  <a:srgbClr val="FFFFFF"/>
                </a:solidFill>
              </a:rPr>
              <a:t> </a:t>
            </a:r>
            <a:r>
              <a:rPr lang="pt-PT" sz="3600" dirty="0" smtClean="0">
                <a:solidFill>
                  <a:srgbClr val="FFFFFF"/>
                </a:solidFill>
              </a:rPr>
              <a:t>Upgrade</a:t>
            </a:r>
          </a:p>
          <a:p>
            <a:pPr marL="571500" indent="-571500">
              <a:buFont typeface="Arial"/>
              <a:buChar char="•"/>
            </a:pPr>
            <a:r>
              <a:rPr lang="pt-PT" sz="3600" dirty="0" err="1" smtClean="0">
                <a:solidFill>
                  <a:srgbClr val="FFFFFF"/>
                </a:solidFill>
              </a:rPr>
              <a:t>Radiation</a:t>
            </a:r>
            <a:r>
              <a:rPr lang="pt-PT" sz="3600" dirty="0" smtClean="0">
                <a:solidFill>
                  <a:srgbClr val="FFFFFF"/>
                </a:solidFill>
              </a:rPr>
              <a:t> </a:t>
            </a:r>
            <a:r>
              <a:rPr lang="pt-PT" sz="3600" dirty="0" err="1" smtClean="0">
                <a:solidFill>
                  <a:srgbClr val="FFFFFF"/>
                </a:solidFill>
              </a:rPr>
              <a:t>ageing</a:t>
            </a:r>
            <a:r>
              <a:rPr lang="pt-PT" sz="3600" dirty="0" smtClean="0">
                <a:solidFill>
                  <a:srgbClr val="FFFFFF"/>
                </a:solidFill>
              </a:rPr>
              <a:t> </a:t>
            </a:r>
            <a:r>
              <a:rPr lang="pt-PT" sz="3600" dirty="0" err="1" smtClean="0">
                <a:solidFill>
                  <a:srgbClr val="FFFFFF"/>
                </a:solidFill>
              </a:rPr>
              <a:t>and</a:t>
            </a:r>
            <a:r>
              <a:rPr lang="pt-PT" sz="3600" dirty="0" smtClean="0">
                <a:solidFill>
                  <a:srgbClr val="FFFFFF"/>
                </a:solidFill>
              </a:rPr>
              <a:t> </a:t>
            </a:r>
            <a:r>
              <a:rPr lang="pt-PT" sz="3600" dirty="0" err="1" smtClean="0">
                <a:solidFill>
                  <a:srgbClr val="FFFFFF"/>
                </a:solidFill>
              </a:rPr>
              <a:t>obsolescence</a:t>
            </a:r>
            <a:r>
              <a:rPr lang="pt-PT" sz="3600" dirty="0" smtClean="0">
                <a:solidFill>
                  <a:srgbClr val="FFFFFF"/>
                </a:solidFill>
              </a:rPr>
              <a:t> </a:t>
            </a:r>
            <a:r>
              <a:rPr lang="pt-PT" sz="3600" dirty="0" err="1" smtClean="0">
                <a:solidFill>
                  <a:srgbClr val="FFFFFF"/>
                </a:solidFill>
              </a:rPr>
              <a:t>of</a:t>
            </a:r>
            <a:r>
              <a:rPr lang="pt-PT" sz="3600" dirty="0" smtClean="0">
                <a:solidFill>
                  <a:srgbClr val="FFFFFF"/>
                </a:solidFill>
              </a:rPr>
              <a:t> </a:t>
            </a:r>
            <a:r>
              <a:rPr lang="pt-PT" sz="3600" dirty="0" err="1" smtClean="0">
                <a:solidFill>
                  <a:srgbClr val="FFFFFF"/>
                </a:solidFill>
              </a:rPr>
              <a:t>components</a:t>
            </a:r>
            <a:r>
              <a:rPr lang="pt-PT" sz="3600" dirty="0" smtClean="0">
                <a:solidFill>
                  <a:srgbClr val="FFFFFF"/>
                </a:solidFill>
              </a:rPr>
              <a:t> </a:t>
            </a:r>
            <a:r>
              <a:rPr lang="pt-PT" sz="3600" dirty="0" err="1" smtClean="0">
                <a:solidFill>
                  <a:srgbClr val="FFFFFF"/>
                </a:solidFill>
              </a:rPr>
              <a:t>requires</a:t>
            </a:r>
            <a:r>
              <a:rPr lang="pt-PT" sz="3600" dirty="0" smtClean="0">
                <a:solidFill>
                  <a:srgbClr val="FFFFFF"/>
                </a:solidFill>
              </a:rPr>
              <a:t> a </a:t>
            </a:r>
            <a:r>
              <a:rPr lang="pt-PT" sz="3600" dirty="0" err="1" smtClean="0">
                <a:solidFill>
                  <a:srgbClr val="FFFFFF"/>
                </a:solidFill>
              </a:rPr>
              <a:t>new</a:t>
            </a:r>
            <a:r>
              <a:rPr lang="pt-PT" sz="3600" dirty="0" smtClean="0">
                <a:solidFill>
                  <a:srgbClr val="FFFFFF"/>
                </a:solidFill>
              </a:rPr>
              <a:t> </a:t>
            </a:r>
            <a:r>
              <a:rPr lang="pt-PT" sz="3600" dirty="0" err="1" smtClean="0">
                <a:solidFill>
                  <a:srgbClr val="FFFFFF"/>
                </a:solidFill>
              </a:rPr>
              <a:t>Tilecal</a:t>
            </a:r>
            <a:r>
              <a:rPr lang="pt-PT" sz="3600" dirty="0" smtClean="0">
                <a:solidFill>
                  <a:srgbClr val="FFFFFF"/>
                </a:solidFill>
              </a:rPr>
              <a:t> HV  </a:t>
            </a:r>
            <a:r>
              <a:rPr lang="pt-PT" sz="3600" dirty="0" err="1" smtClean="0">
                <a:solidFill>
                  <a:srgbClr val="FFFFFF"/>
                </a:solidFill>
              </a:rPr>
              <a:t>distribution</a:t>
            </a:r>
            <a:r>
              <a:rPr lang="pt-PT" sz="3600" dirty="0" smtClean="0">
                <a:solidFill>
                  <a:srgbClr val="FFFFFF"/>
                </a:solidFill>
              </a:rPr>
              <a:t> </a:t>
            </a:r>
            <a:r>
              <a:rPr lang="pt-PT" sz="3600" dirty="0" err="1" smtClean="0">
                <a:solidFill>
                  <a:srgbClr val="FFFFFF"/>
                </a:solidFill>
              </a:rPr>
              <a:t>system</a:t>
            </a:r>
            <a:r>
              <a:rPr lang="pt-PT" sz="3600" dirty="0" smtClean="0">
                <a:solidFill>
                  <a:srgbClr val="FFFFFF"/>
                </a:solidFill>
              </a:rPr>
              <a:t> for </a:t>
            </a:r>
            <a:r>
              <a:rPr lang="pt-PT" sz="3600" dirty="0" err="1" smtClean="0">
                <a:solidFill>
                  <a:srgbClr val="FFFFFF"/>
                </a:solidFill>
              </a:rPr>
              <a:t>operation</a:t>
            </a:r>
            <a:r>
              <a:rPr lang="pt-PT" sz="3600" dirty="0" smtClean="0">
                <a:solidFill>
                  <a:srgbClr val="FFFFFF"/>
                </a:solidFill>
              </a:rPr>
              <a:t> </a:t>
            </a:r>
            <a:r>
              <a:rPr lang="pt-PT" sz="3600" dirty="0" err="1" smtClean="0">
                <a:solidFill>
                  <a:srgbClr val="FFFFFF"/>
                </a:solidFill>
              </a:rPr>
              <a:t>at</a:t>
            </a:r>
            <a:r>
              <a:rPr lang="pt-PT" sz="3600" dirty="0" smtClean="0">
                <a:solidFill>
                  <a:srgbClr val="FFFFFF"/>
                </a:solidFill>
              </a:rPr>
              <a:t> </a:t>
            </a:r>
            <a:r>
              <a:rPr lang="pt-PT" sz="3600" dirty="0" err="1" smtClean="0">
                <a:solidFill>
                  <a:srgbClr val="FFFFFF"/>
                </a:solidFill>
              </a:rPr>
              <a:t>the</a:t>
            </a:r>
            <a:r>
              <a:rPr lang="pt-PT" sz="3600" dirty="0" smtClean="0">
                <a:solidFill>
                  <a:srgbClr val="FFFFFF"/>
                </a:solidFill>
              </a:rPr>
              <a:t> HL</a:t>
            </a:r>
            <a:r>
              <a:rPr lang="pt-PT" sz="3600" dirty="0">
                <a:solidFill>
                  <a:srgbClr val="FFFFFF"/>
                </a:solidFill>
              </a:rPr>
              <a:t>-LHC</a:t>
            </a:r>
          </a:p>
          <a:p>
            <a:pPr marL="571500" indent="-571500">
              <a:buFont typeface="Arial"/>
              <a:buChar char="•"/>
            </a:pPr>
            <a:r>
              <a:rPr lang="pt-PT" sz="3600" dirty="0" err="1" smtClean="0">
                <a:solidFill>
                  <a:srgbClr val="FFFFFF"/>
                </a:solidFill>
              </a:rPr>
              <a:t>Profit</a:t>
            </a:r>
            <a:r>
              <a:rPr lang="pt-PT" sz="3600" dirty="0" smtClean="0">
                <a:solidFill>
                  <a:srgbClr val="FFFFFF"/>
                </a:solidFill>
              </a:rPr>
              <a:t> </a:t>
            </a:r>
            <a:r>
              <a:rPr lang="pt-PT" sz="3600" dirty="0" err="1" smtClean="0">
                <a:solidFill>
                  <a:srgbClr val="FFFFFF"/>
                </a:solidFill>
              </a:rPr>
              <a:t>from</a:t>
            </a:r>
            <a:r>
              <a:rPr lang="pt-PT" sz="3600" dirty="0" smtClean="0">
                <a:solidFill>
                  <a:srgbClr val="FFFFFF"/>
                </a:solidFill>
              </a:rPr>
              <a:t> </a:t>
            </a:r>
            <a:r>
              <a:rPr lang="pt-PT" sz="3600" dirty="0" err="1" smtClean="0">
                <a:solidFill>
                  <a:srgbClr val="FFFFFF"/>
                </a:solidFill>
              </a:rPr>
              <a:t>change</a:t>
            </a:r>
            <a:r>
              <a:rPr lang="pt-PT" sz="3600" dirty="0" smtClean="0">
                <a:solidFill>
                  <a:srgbClr val="FFFFFF"/>
                </a:solidFill>
              </a:rPr>
              <a:t> to move </a:t>
            </a:r>
            <a:r>
              <a:rPr lang="pt-PT" sz="3600" dirty="0">
                <a:solidFill>
                  <a:srgbClr val="FFFFFF"/>
                </a:solidFill>
              </a:rPr>
              <a:t>HV </a:t>
            </a:r>
            <a:r>
              <a:rPr lang="pt-PT" sz="3600" dirty="0" err="1" smtClean="0">
                <a:solidFill>
                  <a:srgbClr val="FFFFFF"/>
                </a:solidFill>
              </a:rPr>
              <a:t>regulation</a:t>
            </a:r>
            <a:r>
              <a:rPr lang="pt-PT" sz="3600" dirty="0" smtClean="0">
                <a:solidFill>
                  <a:srgbClr val="FFFFFF"/>
                </a:solidFill>
              </a:rPr>
              <a:t> to USA15, </a:t>
            </a:r>
            <a:r>
              <a:rPr lang="pt-PT" sz="3600" dirty="0" err="1" smtClean="0">
                <a:solidFill>
                  <a:srgbClr val="FFFFFF"/>
                </a:solidFill>
              </a:rPr>
              <a:t>far</a:t>
            </a:r>
            <a:r>
              <a:rPr lang="pt-PT" sz="3600" dirty="0" smtClean="0">
                <a:solidFill>
                  <a:srgbClr val="FFFFFF"/>
                </a:solidFill>
              </a:rPr>
              <a:t> </a:t>
            </a:r>
            <a:r>
              <a:rPr lang="pt-PT" sz="3600" dirty="0" err="1">
                <a:solidFill>
                  <a:srgbClr val="FFFFFF"/>
                </a:solidFill>
              </a:rPr>
              <a:t>from</a:t>
            </a:r>
            <a:r>
              <a:rPr lang="pt-PT" sz="3600" dirty="0">
                <a:solidFill>
                  <a:srgbClr val="FFFFFF"/>
                </a:solidFill>
              </a:rPr>
              <a:t> </a:t>
            </a:r>
            <a:r>
              <a:rPr lang="pt-PT" sz="3600" dirty="0" smtClean="0">
                <a:solidFill>
                  <a:srgbClr val="FFFFFF"/>
                </a:solidFill>
              </a:rPr>
              <a:t>detector</a:t>
            </a:r>
            <a:r>
              <a:rPr lang="pt-PT" sz="3600" dirty="0">
                <a:solidFill>
                  <a:srgbClr val="FFFFFF"/>
                </a:solidFill>
              </a:rPr>
              <a:t>:</a:t>
            </a:r>
            <a:r>
              <a:rPr lang="pt-PT" sz="3600" dirty="0" smtClean="0">
                <a:solidFill>
                  <a:srgbClr val="FFFFFF"/>
                </a:solidFill>
              </a:rPr>
              <a:t> improve </a:t>
            </a:r>
            <a:r>
              <a:rPr lang="pt-PT" sz="3600" dirty="0" err="1" smtClean="0">
                <a:solidFill>
                  <a:srgbClr val="FFFFFF"/>
                </a:solidFill>
              </a:rPr>
              <a:t>reliability</a:t>
            </a:r>
            <a:r>
              <a:rPr lang="pt-PT" sz="3600" dirty="0" smtClean="0">
                <a:solidFill>
                  <a:srgbClr val="FFFFFF"/>
                </a:solidFill>
              </a:rPr>
              <a:t> </a:t>
            </a:r>
            <a:r>
              <a:rPr lang="pt-PT" sz="3600" dirty="0" err="1" smtClean="0">
                <a:solidFill>
                  <a:srgbClr val="FFFFFF"/>
                </a:solidFill>
              </a:rPr>
              <a:t>and</a:t>
            </a:r>
            <a:r>
              <a:rPr lang="pt-PT" sz="3600" dirty="0" smtClean="0">
                <a:solidFill>
                  <a:srgbClr val="FFFFFF"/>
                </a:solidFill>
              </a:rPr>
              <a:t> </a:t>
            </a:r>
            <a:r>
              <a:rPr lang="pt-PT" sz="3600" dirty="0" err="1" smtClean="0">
                <a:solidFill>
                  <a:srgbClr val="FFFFFF"/>
                </a:solidFill>
              </a:rPr>
              <a:t>ease</a:t>
            </a:r>
            <a:r>
              <a:rPr lang="pt-PT" sz="3600" dirty="0" smtClean="0">
                <a:solidFill>
                  <a:srgbClr val="FFFFFF"/>
                </a:solidFill>
              </a:rPr>
              <a:t> </a:t>
            </a:r>
            <a:r>
              <a:rPr lang="pt-PT" sz="3600" dirty="0" err="1" smtClean="0">
                <a:solidFill>
                  <a:srgbClr val="FFFFFF"/>
                </a:solidFill>
              </a:rPr>
              <a:t>accessibility</a:t>
            </a:r>
            <a:r>
              <a:rPr lang="pt-PT" sz="3600" dirty="0" smtClean="0">
                <a:solidFill>
                  <a:srgbClr val="FFFFFF"/>
                </a:solidFill>
              </a:rPr>
              <a:t> </a:t>
            </a:r>
            <a:r>
              <a:rPr lang="pt-PT" sz="3600" dirty="0" err="1" smtClean="0">
                <a:solidFill>
                  <a:srgbClr val="FFFFFF"/>
                </a:solidFill>
              </a:rPr>
              <a:t>and</a:t>
            </a:r>
            <a:r>
              <a:rPr lang="pt-PT" sz="3600" dirty="0" smtClean="0">
                <a:solidFill>
                  <a:srgbClr val="FFFFFF"/>
                </a:solidFill>
              </a:rPr>
              <a:t> </a:t>
            </a:r>
            <a:r>
              <a:rPr lang="pt-PT" sz="3600" dirty="0" err="1" smtClean="0">
                <a:solidFill>
                  <a:srgbClr val="FFFFFF"/>
                </a:solidFill>
              </a:rPr>
              <a:t>maintenance</a:t>
            </a:r>
            <a:endParaRPr lang="pt-PT" sz="3600" dirty="0">
              <a:solidFill>
                <a:srgbClr val="FFFFFF"/>
              </a:solidFill>
            </a:endParaRPr>
          </a:p>
          <a:p>
            <a:pPr marL="571500" indent="-571500">
              <a:buFont typeface="Arial"/>
              <a:buChar char="•"/>
            </a:pPr>
            <a:r>
              <a:rPr lang="pt-PT" sz="3600" dirty="0" err="1" smtClean="0">
                <a:solidFill>
                  <a:srgbClr val="FFFFFF"/>
                </a:solidFill>
              </a:rPr>
              <a:t>Provide</a:t>
            </a:r>
            <a:r>
              <a:rPr lang="pt-PT" sz="3600" dirty="0" smtClean="0">
                <a:solidFill>
                  <a:srgbClr val="FFFFFF"/>
                </a:solidFill>
              </a:rPr>
              <a:t> 10 000 </a:t>
            </a:r>
            <a:r>
              <a:rPr lang="pt-PT" sz="3600" dirty="0" err="1">
                <a:solidFill>
                  <a:srgbClr val="FFFFFF"/>
                </a:solidFill>
              </a:rPr>
              <a:t>voltages</a:t>
            </a:r>
            <a:r>
              <a:rPr lang="pt-PT" sz="3600" dirty="0">
                <a:solidFill>
                  <a:srgbClr val="FFFFFF"/>
                </a:solidFill>
              </a:rPr>
              <a:t> </a:t>
            </a:r>
            <a:r>
              <a:rPr lang="pt-PT" sz="3600" dirty="0" err="1" smtClean="0">
                <a:solidFill>
                  <a:srgbClr val="FFFFFF"/>
                </a:solidFill>
              </a:rPr>
              <a:t>of</a:t>
            </a:r>
            <a:r>
              <a:rPr lang="pt-PT" sz="3600" dirty="0" smtClean="0">
                <a:solidFill>
                  <a:srgbClr val="FFFFFF"/>
                </a:solidFill>
              </a:rPr>
              <a:t> [</a:t>
            </a:r>
            <a:r>
              <a:rPr lang="pt-PT" sz="3600" dirty="0">
                <a:solidFill>
                  <a:srgbClr val="FFFFFF"/>
                </a:solidFill>
              </a:rPr>
              <a:t>-470,-830] </a:t>
            </a:r>
            <a:r>
              <a:rPr lang="pt-PT" sz="3600" dirty="0" err="1">
                <a:solidFill>
                  <a:srgbClr val="FFFFFF"/>
                </a:solidFill>
              </a:rPr>
              <a:t>or</a:t>
            </a:r>
            <a:r>
              <a:rPr lang="pt-PT" sz="3600" dirty="0">
                <a:solidFill>
                  <a:srgbClr val="FFFFFF"/>
                </a:solidFill>
              </a:rPr>
              <a:t> [-590,-950] </a:t>
            </a:r>
            <a:r>
              <a:rPr lang="pt-PT" sz="3600" dirty="0" smtClean="0">
                <a:solidFill>
                  <a:srgbClr val="FFFFFF"/>
                </a:solidFill>
              </a:rPr>
              <a:t>V</a:t>
            </a:r>
          </a:p>
        </p:txBody>
      </p:sp>
      <p:sp>
        <p:nvSpPr>
          <p:cNvPr id="4" name="TextBox 3"/>
          <p:cNvSpPr txBox="1"/>
          <p:nvPr/>
        </p:nvSpPr>
        <p:spPr>
          <a:xfrm>
            <a:off x="319174" y="12310134"/>
            <a:ext cx="10211296" cy="5078314"/>
          </a:xfrm>
          <a:prstGeom prst="rect">
            <a:avLst/>
          </a:prstGeom>
          <a:noFill/>
        </p:spPr>
        <p:txBody>
          <a:bodyPr wrap="square" rtlCol="0">
            <a:spAutoFit/>
          </a:bodyPr>
          <a:lstStyle/>
          <a:p>
            <a:r>
              <a:rPr lang="en-US" sz="3600" dirty="0">
                <a:solidFill>
                  <a:srgbClr val="FFFFFF"/>
                </a:solidFill>
              </a:rPr>
              <a:t>Challenges </a:t>
            </a:r>
            <a:r>
              <a:rPr lang="en-US" sz="3600" dirty="0" smtClean="0">
                <a:solidFill>
                  <a:srgbClr val="FFFFFF"/>
                </a:solidFill>
              </a:rPr>
              <a:t>and status</a:t>
            </a:r>
            <a:endParaRPr lang="en-US" sz="3600" dirty="0">
              <a:solidFill>
                <a:srgbClr val="FFFFFF"/>
              </a:solidFill>
            </a:endParaRPr>
          </a:p>
          <a:p>
            <a:pPr marL="571500" indent="-571500">
              <a:buFont typeface="Arial"/>
              <a:buChar char="•"/>
            </a:pPr>
            <a:r>
              <a:rPr lang="en-US" sz="3600" dirty="0" smtClean="0">
                <a:solidFill>
                  <a:srgbClr val="FFFFFF"/>
                </a:solidFill>
              </a:rPr>
              <a:t>Certification of long cables from Portuguese industry: </a:t>
            </a:r>
            <a:r>
              <a:rPr lang="en-US" sz="3600" dirty="0">
                <a:solidFill>
                  <a:srgbClr val="FFFFFF"/>
                </a:solidFill>
              </a:rPr>
              <a:t>fire, noise and </a:t>
            </a:r>
            <a:r>
              <a:rPr lang="en-US" sz="3600" dirty="0" smtClean="0">
                <a:solidFill>
                  <a:srgbClr val="FFFFFF"/>
                </a:solidFill>
              </a:rPr>
              <a:t>connectors breakdown</a:t>
            </a:r>
            <a:endParaRPr lang="en-US" sz="3600" dirty="0">
              <a:solidFill>
                <a:srgbClr val="FFFFFF"/>
              </a:solidFill>
            </a:endParaRPr>
          </a:p>
          <a:p>
            <a:pPr marL="571500" indent="-571500">
              <a:buFont typeface="Arial"/>
              <a:buChar char="•"/>
            </a:pPr>
            <a:r>
              <a:rPr lang="en-US" sz="3600" dirty="0">
                <a:solidFill>
                  <a:srgbClr val="FFFFFF"/>
                </a:solidFill>
              </a:rPr>
              <a:t>Achieve needed </a:t>
            </a:r>
            <a:r>
              <a:rPr lang="en-US" sz="3600" dirty="0" err="1">
                <a:solidFill>
                  <a:srgbClr val="FFFFFF"/>
                </a:solidFill>
              </a:rPr>
              <a:t>control&amp;monitoring</a:t>
            </a:r>
            <a:r>
              <a:rPr lang="en-US" sz="3600" dirty="0">
                <a:solidFill>
                  <a:srgbClr val="FFFFFF"/>
                </a:solidFill>
              </a:rPr>
              <a:t> performance</a:t>
            </a:r>
            <a:endParaRPr lang="pt-PT" sz="3600" dirty="0"/>
          </a:p>
          <a:p>
            <a:pPr marL="571500" indent="-571500">
              <a:buFont typeface="Arial"/>
              <a:buChar char="•"/>
            </a:pPr>
            <a:r>
              <a:rPr lang="en-US" sz="3600" dirty="0">
                <a:solidFill>
                  <a:srgbClr val="FFFFFF"/>
                </a:solidFill>
              </a:rPr>
              <a:t>Development of the FPGA adaptation board</a:t>
            </a:r>
          </a:p>
          <a:p>
            <a:pPr marL="571500" indent="-571500">
              <a:buFont typeface="Arial"/>
              <a:buChar char="•"/>
            </a:pPr>
            <a:r>
              <a:rPr lang="en-US" sz="3600" dirty="0" smtClean="0">
                <a:solidFill>
                  <a:srgbClr val="FFFFFF"/>
                </a:solidFill>
              </a:rPr>
              <a:t>Testing </a:t>
            </a:r>
            <a:r>
              <a:rPr lang="en-US" sz="3600" dirty="0">
                <a:solidFill>
                  <a:srgbClr val="FFFFFF"/>
                </a:solidFill>
              </a:rPr>
              <a:t>new </a:t>
            </a:r>
            <a:r>
              <a:rPr lang="en-US" sz="3600" dirty="0" smtClean="0">
                <a:solidFill>
                  <a:srgbClr val="FFFFFF"/>
                </a:solidFill>
              </a:rPr>
              <a:t>48-channel </a:t>
            </a:r>
            <a:r>
              <a:rPr lang="en-US" sz="3600" dirty="0" err="1" smtClean="0">
                <a:solidFill>
                  <a:srgbClr val="FFFFFF"/>
                </a:solidFill>
              </a:rPr>
              <a:t>HVremote</a:t>
            </a:r>
            <a:r>
              <a:rPr lang="en-US" sz="3600" dirty="0" smtClean="0">
                <a:solidFill>
                  <a:srgbClr val="FFFFFF"/>
                </a:solidFill>
              </a:rPr>
              <a:t> prototype</a:t>
            </a:r>
            <a:endParaRPr lang="en-US" sz="3600" dirty="0">
              <a:solidFill>
                <a:srgbClr val="FFFFFF"/>
              </a:solidFill>
            </a:endParaRPr>
          </a:p>
          <a:p>
            <a:pPr marL="571500" indent="-571500">
              <a:buFont typeface="Arial"/>
              <a:buChar char="•"/>
            </a:pPr>
            <a:r>
              <a:rPr lang="en-US" sz="3600" dirty="0" smtClean="0">
                <a:solidFill>
                  <a:srgbClr val="FFFFFF"/>
                </a:solidFill>
              </a:rPr>
              <a:t>Next: </a:t>
            </a:r>
            <a:r>
              <a:rPr lang="en-US" sz="3600" dirty="0">
                <a:solidFill>
                  <a:srgbClr val="FFFFFF"/>
                </a:solidFill>
              </a:rPr>
              <a:t>vertical slice test </a:t>
            </a:r>
            <a:r>
              <a:rPr lang="en-US" sz="3600" dirty="0" smtClean="0">
                <a:solidFill>
                  <a:srgbClr val="FFFFFF"/>
                </a:solidFill>
              </a:rPr>
              <a:t>with all HV components in </a:t>
            </a:r>
            <a:r>
              <a:rPr lang="en-US" sz="3600" dirty="0">
                <a:solidFill>
                  <a:srgbClr val="FFFFFF"/>
                </a:solidFill>
              </a:rPr>
              <a:t>April-June 2020</a:t>
            </a:r>
          </a:p>
          <a:p>
            <a:pPr marL="571500" indent="-571500">
              <a:buFont typeface="Arial"/>
              <a:buChar char="•"/>
            </a:pPr>
            <a:endParaRPr lang="en-US" sz="3600" dirty="0">
              <a:solidFill>
                <a:srgbClr val="FFFFFF"/>
              </a:solidFill>
            </a:endParaRPr>
          </a:p>
        </p:txBody>
      </p:sp>
      <p:pic>
        <p:nvPicPr>
          <p:cNvPr id="34" name="Picture 33">
            <a:extLst>
              <a:ext uri="{FF2B5EF4-FFF2-40B4-BE49-F238E27FC236}">
                <a16:creationId xmlns:a16="http://schemas.microsoft.com/office/drawing/2014/main" xmlns="" id="{03E8D1F4-EE08-451D-9C2E-995FA4ED55A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6332" y="16827274"/>
            <a:ext cx="6089494" cy="3480582"/>
          </a:xfrm>
          <a:prstGeom prst="rect">
            <a:avLst/>
          </a:prstGeom>
        </p:spPr>
      </p:pic>
      <p:sp>
        <p:nvSpPr>
          <p:cNvPr id="39" name="TextBox 38">
            <a:extLst>
              <a:ext uri="{FF2B5EF4-FFF2-40B4-BE49-F238E27FC236}">
                <a16:creationId xmlns:a16="http://schemas.microsoft.com/office/drawing/2014/main" xmlns="" id="{A4C6ECED-F0E9-4D7C-A96B-0053C30B2E32}"/>
              </a:ext>
            </a:extLst>
          </p:cNvPr>
          <p:cNvSpPr txBox="1"/>
          <p:nvPr/>
        </p:nvSpPr>
        <p:spPr>
          <a:xfrm>
            <a:off x="6747055" y="16745084"/>
            <a:ext cx="7677845" cy="3416320"/>
          </a:xfrm>
          <a:prstGeom prst="rect">
            <a:avLst/>
          </a:prstGeom>
          <a:noFill/>
        </p:spPr>
        <p:txBody>
          <a:bodyPr wrap="square" rtlCol="0">
            <a:spAutoFit/>
          </a:bodyPr>
          <a:lstStyle/>
          <a:p>
            <a:r>
              <a:rPr lang="pt-PT" sz="3600" dirty="0">
                <a:solidFill>
                  <a:srgbClr val="FFFFFF"/>
                </a:solidFill>
              </a:rPr>
              <a:t>Specs </a:t>
            </a:r>
            <a:r>
              <a:rPr lang="pt-PT" sz="3600" dirty="0" err="1">
                <a:solidFill>
                  <a:srgbClr val="FFFFFF"/>
                </a:solidFill>
              </a:rPr>
              <a:t>and</a:t>
            </a:r>
            <a:r>
              <a:rPr lang="pt-PT" sz="3600" dirty="0">
                <a:solidFill>
                  <a:srgbClr val="FFFFFF"/>
                </a:solidFill>
              </a:rPr>
              <a:t> </a:t>
            </a:r>
            <a:r>
              <a:rPr lang="pt-PT" sz="3600" dirty="0" err="1" smtClean="0">
                <a:solidFill>
                  <a:srgbClr val="FFFFFF"/>
                </a:solidFill>
              </a:rPr>
              <a:t>parameters</a:t>
            </a:r>
            <a:r>
              <a:rPr lang="pt-PT" sz="3600" dirty="0" smtClean="0">
                <a:solidFill>
                  <a:srgbClr val="FFFFFF"/>
                </a:solidFill>
              </a:rPr>
              <a:t>:</a:t>
            </a:r>
            <a:endParaRPr lang="pt-PT" sz="3600" dirty="0">
              <a:solidFill>
                <a:srgbClr val="FFFFFF"/>
              </a:solidFill>
            </a:endParaRPr>
          </a:p>
          <a:p>
            <a:pPr marL="571500" indent="-571500">
              <a:buFont typeface="Arial"/>
              <a:buChar char="•"/>
            </a:pPr>
            <a:r>
              <a:rPr lang="pt-PT" sz="3600" dirty="0" err="1">
                <a:solidFill>
                  <a:srgbClr val="FFFFFF"/>
                </a:solidFill>
              </a:rPr>
              <a:t>High</a:t>
            </a:r>
            <a:r>
              <a:rPr lang="pt-PT" sz="3600" dirty="0">
                <a:solidFill>
                  <a:srgbClr val="FFFFFF"/>
                </a:solidFill>
              </a:rPr>
              <a:t> </a:t>
            </a:r>
            <a:r>
              <a:rPr lang="pt-PT" sz="3600" dirty="0" err="1">
                <a:solidFill>
                  <a:srgbClr val="FFFFFF"/>
                </a:solidFill>
              </a:rPr>
              <a:t>Voltage</a:t>
            </a:r>
            <a:r>
              <a:rPr lang="pt-PT" sz="3600" dirty="0">
                <a:solidFill>
                  <a:srgbClr val="FFFFFF"/>
                </a:solidFill>
              </a:rPr>
              <a:t> &lt; 950 V</a:t>
            </a:r>
          </a:p>
          <a:p>
            <a:pPr marL="571500" indent="-571500">
              <a:buFont typeface="Arial"/>
              <a:buChar char="•"/>
            </a:pPr>
            <a:r>
              <a:rPr lang="pt-PT" sz="3600" dirty="0" err="1" smtClean="0">
                <a:solidFill>
                  <a:srgbClr val="FFFFFF"/>
                </a:solidFill>
              </a:rPr>
              <a:t>Average</a:t>
            </a:r>
            <a:r>
              <a:rPr lang="pt-PT" sz="3600" dirty="0" smtClean="0">
                <a:solidFill>
                  <a:srgbClr val="FFFFFF"/>
                </a:solidFill>
              </a:rPr>
              <a:t> </a:t>
            </a:r>
            <a:r>
              <a:rPr lang="pt-PT" sz="3600" dirty="0">
                <a:solidFill>
                  <a:srgbClr val="FFFFFF"/>
                </a:solidFill>
              </a:rPr>
              <a:t>applied HV </a:t>
            </a:r>
            <a:r>
              <a:rPr lang="pt-PT" sz="3600" dirty="0" err="1" smtClean="0">
                <a:solidFill>
                  <a:srgbClr val="FFFFFF"/>
                </a:solidFill>
              </a:rPr>
              <a:t>so</a:t>
            </a:r>
            <a:r>
              <a:rPr lang="pt-PT" sz="3600" dirty="0" smtClean="0">
                <a:solidFill>
                  <a:srgbClr val="FFFFFF"/>
                </a:solidFill>
              </a:rPr>
              <a:t> </a:t>
            </a:r>
            <a:r>
              <a:rPr lang="pt-PT" sz="3600" dirty="0" err="1" smtClean="0">
                <a:solidFill>
                  <a:srgbClr val="FFFFFF"/>
                </a:solidFill>
              </a:rPr>
              <a:t>far</a:t>
            </a:r>
            <a:r>
              <a:rPr lang="pt-PT" sz="3600" dirty="0" smtClean="0">
                <a:solidFill>
                  <a:srgbClr val="FFFFFF"/>
                </a:solidFill>
              </a:rPr>
              <a:t> ≈750 </a:t>
            </a:r>
            <a:r>
              <a:rPr lang="pt-PT" sz="3600" dirty="0">
                <a:solidFill>
                  <a:srgbClr val="FFFFFF"/>
                </a:solidFill>
              </a:rPr>
              <a:t>V</a:t>
            </a:r>
          </a:p>
          <a:p>
            <a:pPr marL="571500" indent="-571500">
              <a:buFont typeface="Arial"/>
              <a:buChar char="•"/>
            </a:pPr>
            <a:r>
              <a:rPr lang="pt-PT" sz="3600" dirty="0" smtClean="0">
                <a:solidFill>
                  <a:srgbClr val="FFFFFF"/>
                </a:solidFill>
              </a:rPr>
              <a:t>Individual </a:t>
            </a:r>
            <a:r>
              <a:rPr lang="pt-PT" sz="3600" dirty="0" err="1" smtClean="0">
                <a:solidFill>
                  <a:srgbClr val="FFFFFF"/>
                </a:solidFill>
              </a:rPr>
              <a:t>channel</a:t>
            </a:r>
            <a:r>
              <a:rPr lang="pt-PT" sz="3600" dirty="0" smtClean="0">
                <a:solidFill>
                  <a:srgbClr val="FFFFFF"/>
                </a:solidFill>
              </a:rPr>
              <a:t> </a:t>
            </a:r>
            <a:r>
              <a:rPr lang="pt-PT" sz="3600" dirty="0" err="1" smtClean="0">
                <a:solidFill>
                  <a:srgbClr val="FFFFFF"/>
                </a:solidFill>
              </a:rPr>
              <a:t>current</a:t>
            </a:r>
            <a:r>
              <a:rPr lang="pt-PT" sz="3600" dirty="0" smtClean="0">
                <a:solidFill>
                  <a:srgbClr val="FFFFFF"/>
                </a:solidFill>
              </a:rPr>
              <a:t> </a:t>
            </a:r>
            <a:r>
              <a:rPr lang="pt-PT" sz="3600" dirty="0">
                <a:solidFill>
                  <a:srgbClr val="FFFFFF"/>
                </a:solidFill>
              </a:rPr>
              <a:t>&lt; 400 </a:t>
            </a:r>
            <a:r>
              <a:rPr lang="pt-PT" sz="3600" dirty="0">
                <a:solidFill>
                  <a:srgbClr val="FFFFFF"/>
                </a:solidFill>
                <a:latin typeface="Symbol" panose="05050102010706020507" pitchFamily="18" charset="2"/>
              </a:rPr>
              <a:t>m</a:t>
            </a:r>
            <a:r>
              <a:rPr lang="pt-PT" sz="3600" dirty="0">
                <a:solidFill>
                  <a:srgbClr val="FFFFFF"/>
                </a:solidFill>
              </a:rPr>
              <a:t>A</a:t>
            </a:r>
          </a:p>
          <a:p>
            <a:pPr marL="571500" indent="-571500">
              <a:buFont typeface="Arial"/>
              <a:buChar char="•"/>
            </a:pPr>
            <a:r>
              <a:rPr lang="pt-PT" sz="3600" dirty="0">
                <a:solidFill>
                  <a:srgbClr val="FFFFFF"/>
                </a:solidFill>
              </a:rPr>
              <a:t>HV stability &lt; 0.5 V </a:t>
            </a:r>
            <a:r>
              <a:rPr lang="pt-PT" sz="3600" dirty="0" err="1" smtClean="0">
                <a:solidFill>
                  <a:srgbClr val="FFFFFF"/>
                </a:solidFill>
              </a:rPr>
              <a:t>rms</a:t>
            </a:r>
            <a:endParaRPr lang="pt-PT" sz="3600" dirty="0" smtClean="0">
              <a:solidFill>
                <a:srgbClr val="FFFFFF"/>
              </a:solidFill>
            </a:endParaRPr>
          </a:p>
          <a:p>
            <a:pPr marL="571500" indent="-571500">
              <a:buFont typeface="Arial"/>
              <a:buChar char="•"/>
            </a:pPr>
            <a:r>
              <a:rPr lang="pt-PT" sz="3600" dirty="0" err="1" smtClean="0">
                <a:solidFill>
                  <a:srgbClr val="FFFFFF"/>
                </a:solidFill>
              </a:rPr>
              <a:t>Setting</a:t>
            </a:r>
            <a:r>
              <a:rPr lang="pt-PT" sz="3600" dirty="0">
                <a:solidFill>
                  <a:srgbClr val="FFFFFF"/>
                </a:solidFill>
              </a:rPr>
              <a:t>/</a:t>
            </a:r>
            <a:r>
              <a:rPr lang="pt-PT" sz="3600" dirty="0" err="1">
                <a:solidFill>
                  <a:srgbClr val="FFFFFF"/>
                </a:solidFill>
              </a:rPr>
              <a:t>reading</a:t>
            </a:r>
            <a:r>
              <a:rPr lang="pt-PT" sz="3600" dirty="0">
                <a:solidFill>
                  <a:srgbClr val="FFFFFF"/>
                </a:solidFill>
              </a:rPr>
              <a:t> </a:t>
            </a:r>
            <a:r>
              <a:rPr lang="pt-PT" sz="3600" dirty="0" err="1" smtClean="0">
                <a:solidFill>
                  <a:srgbClr val="FFFFFF"/>
                </a:solidFill>
              </a:rPr>
              <a:t>precision</a:t>
            </a:r>
            <a:r>
              <a:rPr lang="pt-PT" sz="3600" dirty="0" smtClean="0">
                <a:solidFill>
                  <a:srgbClr val="FFFFFF"/>
                </a:solidFill>
              </a:rPr>
              <a:t> </a:t>
            </a:r>
            <a:r>
              <a:rPr lang="pt-PT" sz="3600" dirty="0">
                <a:solidFill>
                  <a:srgbClr val="FFFFFF"/>
                </a:solidFill>
              </a:rPr>
              <a:t>0.25 </a:t>
            </a:r>
            <a:r>
              <a:rPr lang="pt-PT" sz="3600" dirty="0" smtClean="0">
                <a:solidFill>
                  <a:srgbClr val="FFFFFF"/>
                </a:solidFill>
              </a:rPr>
              <a:t>V</a:t>
            </a:r>
            <a:endParaRPr lang="pt-PT" sz="3600" dirty="0">
              <a:solidFill>
                <a:srgbClr val="FFFFFF"/>
              </a:solidFill>
            </a:endParaRPr>
          </a:p>
        </p:txBody>
      </p:sp>
      <p:sp>
        <p:nvSpPr>
          <p:cNvPr id="43" name="TextBox 42">
            <a:extLst>
              <a:ext uri="{FF2B5EF4-FFF2-40B4-BE49-F238E27FC236}">
                <a16:creationId xmlns:a16="http://schemas.microsoft.com/office/drawing/2014/main" xmlns="" id="{1D2D5FAA-4631-4659-88A6-7AC43A7B5528}"/>
              </a:ext>
            </a:extLst>
          </p:cNvPr>
          <p:cNvSpPr txBox="1"/>
          <p:nvPr/>
        </p:nvSpPr>
        <p:spPr>
          <a:xfrm>
            <a:off x="10638061" y="7876597"/>
            <a:ext cx="3776033" cy="3539431"/>
          </a:xfrm>
          <a:prstGeom prst="rect">
            <a:avLst/>
          </a:prstGeom>
          <a:noFill/>
        </p:spPr>
        <p:txBody>
          <a:bodyPr wrap="square" rtlCol="0">
            <a:spAutoFit/>
          </a:bodyPr>
          <a:lstStyle/>
          <a:p>
            <a:pPr marL="40640" marR="40640" hangingPunct="0"/>
            <a:r>
              <a:rPr lang="pt-PT" sz="2800" kern="0" dirty="0" err="1" smtClean="0">
                <a:solidFill>
                  <a:srgbClr val="FFFFFF"/>
                </a:solidFill>
                <a:uFill>
                  <a:solidFill>
                    <a:srgbClr val="000000"/>
                  </a:solidFill>
                </a:uFill>
                <a:latin typeface="Arial"/>
                <a:cs typeface="Arial"/>
                <a:sym typeface="Arial"/>
              </a:rPr>
              <a:t>Reviews</a:t>
            </a:r>
            <a:r>
              <a:rPr lang="pt-PT" sz="2800" kern="0" dirty="0" smtClean="0">
                <a:solidFill>
                  <a:srgbClr val="FFFFFF"/>
                </a:solidFill>
                <a:uFill>
                  <a:solidFill>
                    <a:srgbClr val="000000"/>
                  </a:solidFill>
                </a:uFill>
                <a:latin typeface="Arial"/>
                <a:cs typeface="Arial"/>
                <a:sym typeface="Arial"/>
              </a:rPr>
              <a:t>:</a:t>
            </a:r>
          </a:p>
          <a:p>
            <a:pPr marL="269875" marR="40640" indent="-193675" hangingPunct="0">
              <a:buFont typeface="Arial"/>
              <a:buChar char="•"/>
            </a:pPr>
            <a:r>
              <a:rPr lang="pt-PT" sz="2800" kern="0" dirty="0" err="1" smtClean="0">
                <a:solidFill>
                  <a:srgbClr val="FFFFFF"/>
                </a:solidFill>
                <a:uFill>
                  <a:solidFill>
                    <a:srgbClr val="000000"/>
                  </a:solidFill>
                </a:uFill>
                <a:latin typeface="Arial"/>
                <a:cs typeface="Arial"/>
                <a:sym typeface="Arial"/>
              </a:rPr>
              <a:t>HVbus,HVremote</a:t>
            </a:r>
            <a:r>
              <a:rPr lang="pt-PT" sz="2800" kern="0" dirty="0" smtClean="0">
                <a:solidFill>
                  <a:srgbClr val="FFFFFF"/>
                </a:solidFill>
                <a:uFill>
                  <a:solidFill>
                    <a:srgbClr val="000000"/>
                  </a:solidFill>
                </a:uFill>
                <a:latin typeface="Arial"/>
                <a:cs typeface="Arial"/>
                <a:sym typeface="Arial"/>
              </a:rPr>
              <a:t> </a:t>
            </a:r>
            <a:r>
              <a:rPr lang="pt-PT" sz="2800" kern="0" dirty="0" err="1">
                <a:solidFill>
                  <a:srgbClr val="FFFFFF"/>
                </a:solidFill>
                <a:uFill>
                  <a:solidFill>
                    <a:srgbClr val="000000"/>
                  </a:solidFill>
                </a:uFill>
                <a:latin typeface="Arial"/>
                <a:cs typeface="Arial"/>
                <a:sym typeface="Arial"/>
              </a:rPr>
              <a:t>and</a:t>
            </a:r>
            <a:r>
              <a:rPr lang="pt-PT" sz="2800" kern="0" dirty="0">
                <a:solidFill>
                  <a:srgbClr val="FFFFFF"/>
                </a:solidFill>
                <a:uFill>
                  <a:solidFill>
                    <a:srgbClr val="000000"/>
                  </a:solidFill>
                </a:uFill>
                <a:latin typeface="Arial"/>
                <a:cs typeface="Arial"/>
                <a:sym typeface="Arial"/>
              </a:rPr>
              <a:t> </a:t>
            </a:r>
            <a:r>
              <a:rPr lang="pt-PT" sz="2800" kern="0" dirty="0" err="1">
                <a:solidFill>
                  <a:srgbClr val="FFFFFF"/>
                </a:solidFill>
                <a:uFill>
                  <a:solidFill>
                    <a:srgbClr val="000000"/>
                  </a:solidFill>
                </a:uFill>
                <a:latin typeface="Arial"/>
                <a:cs typeface="Arial"/>
                <a:sym typeface="Arial"/>
              </a:rPr>
              <a:t>cables</a:t>
            </a:r>
            <a:r>
              <a:rPr lang="pt-PT" sz="2800" kern="0" dirty="0">
                <a:solidFill>
                  <a:srgbClr val="FFFFFF"/>
                </a:solidFill>
                <a:uFill>
                  <a:solidFill>
                    <a:srgbClr val="000000"/>
                  </a:solidFill>
                </a:uFill>
                <a:latin typeface="Arial"/>
                <a:cs typeface="Arial"/>
                <a:sym typeface="Arial"/>
              </a:rPr>
              <a:t> </a:t>
            </a:r>
            <a:r>
              <a:rPr lang="pt-PT" sz="2800" kern="0" dirty="0" err="1">
                <a:solidFill>
                  <a:srgbClr val="FFFFFF"/>
                </a:solidFill>
                <a:uFill>
                  <a:solidFill>
                    <a:srgbClr val="000000"/>
                  </a:solidFill>
                </a:uFill>
                <a:latin typeface="Arial"/>
                <a:cs typeface="Arial"/>
                <a:sym typeface="Arial"/>
              </a:rPr>
              <a:t>PDRs</a:t>
            </a:r>
            <a:r>
              <a:rPr lang="pt-PT" sz="2800" kern="0" dirty="0">
                <a:solidFill>
                  <a:srgbClr val="FFFFFF"/>
                </a:solidFill>
                <a:uFill>
                  <a:solidFill>
                    <a:srgbClr val="000000"/>
                  </a:solidFill>
                </a:uFill>
                <a:latin typeface="Arial"/>
                <a:cs typeface="Arial"/>
                <a:sym typeface="Arial"/>
              </a:rPr>
              <a:t> </a:t>
            </a:r>
            <a:r>
              <a:rPr lang="pt-PT" sz="2800" kern="0" dirty="0" err="1">
                <a:solidFill>
                  <a:srgbClr val="FFFFFF"/>
                </a:solidFill>
                <a:uFill>
                  <a:solidFill>
                    <a:srgbClr val="000000"/>
                  </a:solidFill>
                </a:uFill>
                <a:latin typeface="Arial"/>
                <a:cs typeface="Arial"/>
                <a:sym typeface="Arial"/>
              </a:rPr>
              <a:t>passed</a:t>
            </a:r>
            <a:r>
              <a:rPr lang="pt-PT" sz="2800" kern="0" dirty="0">
                <a:solidFill>
                  <a:srgbClr val="FFFFFF"/>
                </a:solidFill>
                <a:uFill>
                  <a:solidFill>
                    <a:srgbClr val="000000"/>
                  </a:solidFill>
                </a:uFill>
                <a:latin typeface="Arial"/>
                <a:cs typeface="Arial"/>
                <a:sym typeface="Arial"/>
              </a:rPr>
              <a:t> </a:t>
            </a:r>
            <a:r>
              <a:rPr lang="pt-PT" sz="2800" kern="0" dirty="0" err="1">
                <a:solidFill>
                  <a:srgbClr val="FFFFFF"/>
                </a:solidFill>
                <a:uFill>
                  <a:solidFill>
                    <a:srgbClr val="000000"/>
                  </a:solidFill>
                </a:uFill>
                <a:latin typeface="Arial"/>
                <a:cs typeface="Arial"/>
                <a:sym typeface="Arial"/>
              </a:rPr>
              <a:t>in</a:t>
            </a:r>
            <a:r>
              <a:rPr lang="pt-PT" sz="2800" kern="0" dirty="0">
                <a:solidFill>
                  <a:srgbClr val="FFFFFF"/>
                </a:solidFill>
                <a:uFill>
                  <a:solidFill>
                    <a:srgbClr val="000000"/>
                  </a:solidFill>
                </a:uFill>
                <a:latin typeface="Arial"/>
                <a:cs typeface="Arial"/>
                <a:sym typeface="Arial"/>
              </a:rPr>
              <a:t> </a:t>
            </a:r>
            <a:r>
              <a:rPr lang="pt-PT" sz="2800" kern="0" dirty="0" err="1">
                <a:solidFill>
                  <a:srgbClr val="FFFFFF"/>
                </a:solidFill>
                <a:uFill>
                  <a:solidFill>
                    <a:srgbClr val="000000"/>
                  </a:solidFill>
                </a:uFill>
                <a:latin typeface="Arial"/>
                <a:cs typeface="Arial"/>
                <a:sym typeface="Arial"/>
              </a:rPr>
              <a:t>June</a:t>
            </a:r>
            <a:r>
              <a:rPr lang="pt-PT" sz="2800" kern="0" dirty="0">
                <a:solidFill>
                  <a:srgbClr val="FFFFFF"/>
                </a:solidFill>
                <a:uFill>
                  <a:solidFill>
                    <a:srgbClr val="000000"/>
                  </a:solidFill>
                </a:uFill>
                <a:latin typeface="Arial"/>
                <a:cs typeface="Arial"/>
                <a:sym typeface="Arial"/>
              </a:rPr>
              <a:t> </a:t>
            </a:r>
            <a:r>
              <a:rPr lang="pt-PT" sz="2800" kern="0" dirty="0" err="1" smtClean="0">
                <a:solidFill>
                  <a:srgbClr val="FFFFFF"/>
                </a:solidFill>
                <a:uFill>
                  <a:solidFill>
                    <a:srgbClr val="000000"/>
                  </a:solidFill>
                </a:uFill>
                <a:latin typeface="Arial"/>
                <a:cs typeface="Arial"/>
                <a:sym typeface="Arial"/>
              </a:rPr>
              <a:t>with</a:t>
            </a:r>
            <a:r>
              <a:rPr lang="pt-PT" sz="2800" kern="0" dirty="0" smtClean="0">
                <a:solidFill>
                  <a:srgbClr val="FFFFFF"/>
                </a:solidFill>
                <a:uFill>
                  <a:solidFill>
                    <a:srgbClr val="000000"/>
                  </a:solidFill>
                </a:uFill>
                <a:latin typeface="Arial"/>
                <a:cs typeface="Arial"/>
                <a:sym typeface="Arial"/>
              </a:rPr>
              <a:t> </a:t>
            </a:r>
            <a:r>
              <a:rPr lang="pt-PT" sz="2800" kern="0" dirty="0" err="1">
                <a:solidFill>
                  <a:srgbClr val="FFFFFF"/>
                </a:solidFill>
                <a:uFill>
                  <a:solidFill>
                    <a:srgbClr val="000000"/>
                  </a:solidFill>
                </a:uFill>
                <a:latin typeface="Arial"/>
                <a:cs typeface="Arial"/>
                <a:sym typeface="Arial"/>
              </a:rPr>
              <a:t>recommendations</a:t>
            </a:r>
            <a:endParaRPr lang="pt-PT" sz="2800" kern="0" dirty="0">
              <a:solidFill>
                <a:srgbClr val="FFFFFF"/>
              </a:solidFill>
              <a:uFill>
                <a:solidFill>
                  <a:srgbClr val="000000"/>
                </a:solidFill>
              </a:uFill>
              <a:latin typeface="Arial"/>
              <a:cs typeface="Arial"/>
              <a:sym typeface="Arial"/>
            </a:endParaRPr>
          </a:p>
          <a:p>
            <a:pPr marL="269875" marR="40640" indent="-193675" hangingPunct="0">
              <a:buFont typeface="Arial"/>
              <a:buChar char="•"/>
            </a:pPr>
            <a:r>
              <a:rPr lang="pt-PT" sz="2800" kern="0" dirty="0" err="1">
                <a:solidFill>
                  <a:srgbClr val="FFFFFF"/>
                </a:solidFill>
                <a:uFill>
                  <a:solidFill>
                    <a:srgbClr val="000000"/>
                  </a:solidFill>
                </a:uFill>
                <a:latin typeface="Arial"/>
                <a:cs typeface="Arial"/>
                <a:sym typeface="Arial"/>
              </a:rPr>
              <a:t>HVsupplies</a:t>
            </a:r>
            <a:r>
              <a:rPr lang="pt-PT" sz="2800" kern="0" dirty="0">
                <a:solidFill>
                  <a:srgbClr val="FFFFFF"/>
                </a:solidFill>
                <a:uFill>
                  <a:solidFill>
                    <a:srgbClr val="000000"/>
                  </a:solidFill>
                </a:uFill>
                <a:latin typeface="Arial"/>
                <a:cs typeface="Arial"/>
                <a:sym typeface="Arial"/>
              </a:rPr>
              <a:t> PDR </a:t>
            </a:r>
            <a:r>
              <a:rPr lang="pt-PT" sz="2800" kern="0" dirty="0" err="1">
                <a:solidFill>
                  <a:srgbClr val="FFFFFF"/>
                </a:solidFill>
                <a:uFill>
                  <a:solidFill>
                    <a:srgbClr val="000000"/>
                  </a:solidFill>
                </a:uFill>
                <a:latin typeface="Arial"/>
                <a:cs typeface="Arial"/>
                <a:sym typeface="Arial"/>
              </a:rPr>
              <a:t>expected</a:t>
            </a:r>
            <a:r>
              <a:rPr lang="pt-PT" sz="2800" kern="0" dirty="0">
                <a:solidFill>
                  <a:srgbClr val="FFFFFF"/>
                </a:solidFill>
                <a:uFill>
                  <a:solidFill>
                    <a:srgbClr val="000000"/>
                  </a:solidFill>
                </a:uFill>
                <a:latin typeface="Arial"/>
                <a:cs typeface="Arial"/>
                <a:sym typeface="Arial"/>
              </a:rPr>
              <a:t> </a:t>
            </a:r>
            <a:r>
              <a:rPr lang="pt-PT" sz="2800" kern="0" dirty="0" err="1">
                <a:solidFill>
                  <a:srgbClr val="FFFFFF"/>
                </a:solidFill>
                <a:uFill>
                  <a:solidFill>
                    <a:srgbClr val="000000"/>
                  </a:solidFill>
                </a:uFill>
                <a:latin typeface="Arial"/>
                <a:cs typeface="Arial"/>
                <a:sym typeface="Arial"/>
              </a:rPr>
              <a:t>January</a:t>
            </a:r>
            <a:r>
              <a:rPr lang="pt-PT" sz="2800" kern="0" dirty="0">
                <a:solidFill>
                  <a:srgbClr val="FFFFFF"/>
                </a:solidFill>
                <a:uFill>
                  <a:solidFill>
                    <a:srgbClr val="000000"/>
                  </a:solidFill>
                </a:uFill>
                <a:latin typeface="Arial"/>
                <a:cs typeface="Arial"/>
                <a:sym typeface="Arial"/>
              </a:rPr>
              <a:t> </a:t>
            </a:r>
            <a:r>
              <a:rPr lang="pt-PT" sz="2800" kern="0" dirty="0" smtClean="0">
                <a:solidFill>
                  <a:srgbClr val="FFFFFF"/>
                </a:solidFill>
                <a:uFill>
                  <a:solidFill>
                    <a:srgbClr val="000000"/>
                  </a:solidFill>
                </a:uFill>
                <a:latin typeface="Arial"/>
                <a:cs typeface="Arial"/>
                <a:sym typeface="Arial"/>
              </a:rPr>
              <a:t>2020</a:t>
            </a:r>
            <a:endParaRPr lang="pt-PT" sz="2800" kern="0" dirty="0">
              <a:solidFill>
                <a:srgbClr val="FFFFFF"/>
              </a:solidFill>
              <a:uFill>
                <a:solidFill>
                  <a:srgbClr val="000000"/>
                </a:solidFill>
              </a:uFill>
              <a:latin typeface="Arial"/>
              <a:cs typeface="Arial"/>
              <a:sym typeface="Arial"/>
            </a:endParaRPr>
          </a:p>
        </p:txBody>
      </p:sp>
      <p:pic>
        <p:nvPicPr>
          <p:cNvPr id="5" name="Picture 4"/>
          <p:cNvPicPr>
            <a:picLocks noChangeAspect="1"/>
          </p:cNvPicPr>
          <p:nvPr/>
        </p:nvPicPr>
        <p:blipFill>
          <a:blip r:embed="rId12"/>
          <a:stretch>
            <a:fillRect/>
          </a:stretch>
        </p:blipFill>
        <p:spPr>
          <a:xfrm>
            <a:off x="18564792" y="34253773"/>
            <a:ext cx="2053668" cy="1499256"/>
          </a:xfrm>
          <a:prstGeom prst="rect">
            <a:avLst/>
          </a:prstGeom>
        </p:spPr>
      </p:pic>
      <p:pic>
        <p:nvPicPr>
          <p:cNvPr id="12" name="Picture 11" descr="ATLAS-Logo-B&amp;W-CMYK-H.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0684" y="34246972"/>
            <a:ext cx="2849177" cy="1499258"/>
          </a:xfrm>
          <a:prstGeom prst="rect">
            <a:avLst/>
          </a:prstGeom>
        </p:spPr>
      </p:pic>
      <p:pic>
        <p:nvPicPr>
          <p:cNvPr id="11" name="Picture 10" descr="CERN.eps"/>
          <p:cNvPicPr>
            <a:picLocks noChangeAspect="1"/>
          </p:cNvPicPr>
          <p:nvPr/>
        </p:nvPicPr>
        <p:blipFill>
          <a:blip r:embed="rId1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953643" y="13353396"/>
            <a:ext cx="2113925" cy="2140627"/>
          </a:xfrm>
          <a:prstGeom prst="rect">
            <a:avLst/>
          </a:prstGeom>
        </p:spPr>
      </p:pic>
      <p:grpSp>
        <p:nvGrpSpPr>
          <p:cNvPr id="24" name="Group 23"/>
          <p:cNvGrpSpPr/>
          <p:nvPr/>
        </p:nvGrpSpPr>
        <p:grpSpPr>
          <a:xfrm>
            <a:off x="490364" y="7876597"/>
            <a:ext cx="10040106" cy="4366044"/>
            <a:chOff x="410817" y="2076487"/>
            <a:chExt cx="10040106" cy="4366044"/>
          </a:xfrm>
        </p:grpSpPr>
        <p:pic>
          <p:nvPicPr>
            <p:cNvPr id="25" name="Picture 24" descr="A screenshot of a cell phone&#10;&#10;Description automatically generated">
              <a:extLst>
                <a:ext uri="{FF2B5EF4-FFF2-40B4-BE49-F238E27FC236}">
                  <a16:creationId xmlns:a16="http://schemas.microsoft.com/office/drawing/2014/main" xmlns="" id="{C4D1B911-C772-491F-920C-0A52CF16E62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0817" y="2076487"/>
              <a:ext cx="6383847" cy="4352433"/>
            </a:xfrm>
            <a:prstGeom prst="rect">
              <a:avLst/>
            </a:prstGeom>
          </p:spPr>
        </p:pic>
        <p:pic>
          <p:nvPicPr>
            <p:cNvPr id="27" name="Picture 26">
              <a:extLst>
                <a:ext uri="{FF2B5EF4-FFF2-40B4-BE49-F238E27FC236}">
                  <a16:creationId xmlns:a16="http://schemas.microsoft.com/office/drawing/2014/main" xmlns="" id="{9658D618-5D6F-404E-BE74-6C9AA0363DF0}"/>
                </a:ext>
              </a:extLst>
            </p:cNvPr>
            <p:cNvPicPr>
              <a:picLocks noChangeAspect="1"/>
            </p:cNvPicPr>
            <p:nvPr/>
          </p:nvPicPr>
          <p:blipFill>
            <a:blip r:embed="rId16"/>
            <a:stretch>
              <a:fillRect/>
            </a:stretch>
          </p:blipFill>
          <p:spPr>
            <a:xfrm>
              <a:off x="1100519" y="4323256"/>
              <a:ext cx="2321013" cy="1844675"/>
            </a:xfrm>
            <a:prstGeom prst="rect">
              <a:avLst/>
            </a:prstGeom>
          </p:spPr>
        </p:pic>
        <p:sp>
          <p:nvSpPr>
            <p:cNvPr id="28" name="TextBox 27">
              <a:extLst>
                <a:ext uri="{FF2B5EF4-FFF2-40B4-BE49-F238E27FC236}">
                  <a16:creationId xmlns:a16="http://schemas.microsoft.com/office/drawing/2014/main" xmlns="" id="{AF53911C-2C02-4849-8AEE-DFB922DE42E6}"/>
                </a:ext>
              </a:extLst>
            </p:cNvPr>
            <p:cNvSpPr txBox="1"/>
            <p:nvPr/>
          </p:nvSpPr>
          <p:spPr>
            <a:xfrm>
              <a:off x="427209" y="6103977"/>
              <a:ext cx="2806321" cy="338554"/>
            </a:xfrm>
            <a:prstGeom prst="rect">
              <a:avLst/>
            </a:prstGeom>
            <a:noFill/>
          </p:spPr>
          <p:txBody>
            <a:bodyPr wrap="square" rtlCol="0">
              <a:spAutoFit/>
            </a:bodyPr>
            <a:lstStyle/>
            <a:p>
              <a:r>
                <a:rPr lang="en-US" sz="1600" dirty="0"/>
                <a:t>main part of HV regulation loop</a:t>
              </a:r>
              <a:endParaRPr lang="pt-PT" sz="1600" dirty="0"/>
            </a:p>
          </p:txBody>
        </p:sp>
        <p:pic>
          <p:nvPicPr>
            <p:cNvPr id="31" name="Picture 30" descr="A close up of an object&#10;&#10;Description automatically generated">
              <a:extLst>
                <a:ext uri="{FF2B5EF4-FFF2-40B4-BE49-F238E27FC236}">
                  <a16:creationId xmlns:a16="http://schemas.microsoft.com/office/drawing/2014/main" xmlns="" id="{E077B417-E7C0-4B48-BD13-63D0E855228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178879" y="4063510"/>
              <a:ext cx="3272044" cy="2249815"/>
            </a:xfrm>
            <a:prstGeom prst="rect">
              <a:avLst/>
            </a:prstGeom>
          </p:spPr>
        </p:pic>
        <p:sp>
          <p:nvSpPr>
            <p:cNvPr id="32" name="TextBox 31">
              <a:extLst>
                <a:ext uri="{FF2B5EF4-FFF2-40B4-BE49-F238E27FC236}">
                  <a16:creationId xmlns:a16="http://schemas.microsoft.com/office/drawing/2014/main" xmlns="" id="{A6DF6878-229F-4DDE-A4AB-F1DBE0F0547C}"/>
                </a:ext>
              </a:extLst>
            </p:cNvPr>
            <p:cNvSpPr txBox="1"/>
            <p:nvPr/>
          </p:nvSpPr>
          <p:spPr>
            <a:xfrm>
              <a:off x="6821169" y="3706449"/>
              <a:ext cx="3629753" cy="338554"/>
            </a:xfrm>
            <a:prstGeom prst="rect">
              <a:avLst/>
            </a:prstGeom>
            <a:noFill/>
          </p:spPr>
          <p:txBody>
            <a:bodyPr wrap="square" rtlCol="0">
              <a:spAutoFit/>
            </a:bodyPr>
            <a:lstStyle/>
            <a:p>
              <a:pPr algn="r"/>
              <a:r>
                <a:rPr lang="en-US" sz="1600" dirty="0">
                  <a:solidFill>
                    <a:srgbClr val="FFFFFF"/>
                  </a:solidFill>
                </a:rPr>
                <a:t>crate </a:t>
              </a:r>
              <a:r>
                <a:rPr lang="en-US" sz="1600" dirty="0" smtClean="0">
                  <a:solidFill>
                    <a:srgbClr val="FFFFFF"/>
                  </a:solidFill>
                </a:rPr>
                <a:t>developed with </a:t>
              </a:r>
              <a:r>
                <a:rPr lang="en-US" sz="1600" dirty="0" err="1" smtClean="0">
                  <a:solidFill>
                    <a:srgbClr val="FFFFFF"/>
                  </a:solidFill>
                </a:rPr>
                <a:t>Heitec</a:t>
              </a:r>
              <a:r>
                <a:rPr lang="en-US" sz="1600" dirty="0" smtClean="0">
                  <a:solidFill>
                    <a:srgbClr val="FFFFFF"/>
                  </a:solidFill>
                </a:rPr>
                <a:t>, Germany</a:t>
              </a:r>
              <a:endParaRPr lang="pt-PT" sz="1600" dirty="0">
                <a:solidFill>
                  <a:srgbClr val="FFFFFF"/>
                </a:solidFill>
              </a:endParaRPr>
            </a:p>
          </p:txBody>
        </p:sp>
        <p:sp>
          <p:nvSpPr>
            <p:cNvPr id="33" name="TextBox 32">
              <a:extLst>
                <a:ext uri="{FF2B5EF4-FFF2-40B4-BE49-F238E27FC236}">
                  <a16:creationId xmlns:a16="http://schemas.microsoft.com/office/drawing/2014/main" xmlns="" id="{27C02A5F-817A-4725-95D5-4D6F395D3EA8}"/>
                </a:ext>
              </a:extLst>
            </p:cNvPr>
            <p:cNvSpPr txBox="1"/>
            <p:nvPr/>
          </p:nvSpPr>
          <p:spPr>
            <a:xfrm>
              <a:off x="6794664" y="2790782"/>
              <a:ext cx="1662845" cy="830997"/>
            </a:xfrm>
            <a:prstGeom prst="rect">
              <a:avLst/>
            </a:prstGeom>
            <a:noFill/>
          </p:spPr>
          <p:txBody>
            <a:bodyPr wrap="square" rtlCol="0">
              <a:spAutoFit/>
            </a:bodyPr>
            <a:lstStyle/>
            <a:p>
              <a:r>
                <a:rPr lang="en-US" sz="1600" dirty="0">
                  <a:solidFill>
                    <a:srgbClr val="FFFFFF"/>
                  </a:solidFill>
                </a:rPr>
                <a:t>100m long cables with 12, 32 or 48 pairs of wires</a:t>
              </a:r>
              <a:endParaRPr lang="pt-PT" sz="1600" dirty="0">
                <a:solidFill>
                  <a:srgbClr val="FFFFFF"/>
                </a:solidFill>
              </a:endParaRPr>
            </a:p>
          </p:txBody>
        </p:sp>
        <p:sp>
          <p:nvSpPr>
            <p:cNvPr id="26" name="Arrow: Right 6">
              <a:extLst>
                <a:ext uri="{FF2B5EF4-FFF2-40B4-BE49-F238E27FC236}">
                  <a16:creationId xmlns:a16="http://schemas.microsoft.com/office/drawing/2014/main" xmlns="" id="{890E9AB7-66F0-47F4-952D-1EBE9EA1AC54}"/>
                </a:ext>
              </a:extLst>
            </p:cNvPr>
            <p:cNvSpPr/>
            <p:nvPr/>
          </p:nvSpPr>
          <p:spPr>
            <a:xfrm>
              <a:off x="6821169" y="4943061"/>
              <a:ext cx="388014" cy="262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grpSp>
        <p:nvGrpSpPr>
          <p:cNvPr id="21" name="Group 20"/>
          <p:cNvGrpSpPr/>
          <p:nvPr/>
        </p:nvGrpSpPr>
        <p:grpSpPr>
          <a:xfrm>
            <a:off x="14896848" y="4262373"/>
            <a:ext cx="13645720" cy="10532438"/>
            <a:chOff x="14896848" y="4579897"/>
            <a:chExt cx="13645720" cy="10532438"/>
          </a:xfrm>
        </p:grpSpPr>
        <p:sp>
          <p:nvSpPr>
            <p:cNvPr id="67" name="Rectangle 66"/>
            <p:cNvSpPr/>
            <p:nvPr/>
          </p:nvSpPr>
          <p:spPr>
            <a:xfrm>
              <a:off x="14896848" y="4579897"/>
              <a:ext cx="13645720" cy="10532438"/>
            </a:xfrm>
            <a:prstGeom prst="rect">
              <a:avLst/>
            </a:prstGeom>
            <a:solidFill>
              <a:schemeClr val="tx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pic>
          <p:nvPicPr>
            <p:cNvPr id="47" name="Picture 46"/>
            <p:cNvPicPr>
              <a:picLocks noChangeAspect="1"/>
            </p:cNvPicPr>
            <p:nvPr/>
          </p:nvPicPr>
          <p:blipFill>
            <a:blip r:embed="rId18"/>
            <a:stretch>
              <a:fillRect/>
            </a:stretch>
          </p:blipFill>
          <p:spPr>
            <a:xfrm>
              <a:off x="22133671" y="9670866"/>
              <a:ext cx="6200815" cy="4198624"/>
            </a:xfrm>
            <a:prstGeom prst="rect">
              <a:avLst/>
            </a:prstGeom>
          </p:spPr>
        </p:pic>
        <p:sp>
          <p:nvSpPr>
            <p:cNvPr id="59" name="TextBox 58"/>
            <p:cNvSpPr txBox="1"/>
            <p:nvPr/>
          </p:nvSpPr>
          <p:spPr>
            <a:xfrm>
              <a:off x="15272138" y="4601605"/>
              <a:ext cx="13115008" cy="5078314"/>
            </a:xfrm>
            <a:prstGeom prst="rect">
              <a:avLst/>
            </a:prstGeom>
            <a:noFill/>
          </p:spPr>
          <p:txBody>
            <a:bodyPr wrap="square" rtlCol="0">
              <a:spAutoFit/>
            </a:bodyPr>
            <a:lstStyle/>
            <a:p>
              <a:r>
                <a:rPr lang="pt-PT" sz="3600" dirty="0" err="1">
                  <a:solidFill>
                    <a:schemeClr val="bg1"/>
                  </a:solidFill>
                </a:rPr>
                <a:t>Ageing</a:t>
              </a:r>
              <a:r>
                <a:rPr lang="pt-PT" sz="3600" dirty="0">
                  <a:solidFill>
                    <a:schemeClr val="bg1"/>
                  </a:solidFill>
                </a:rPr>
                <a:t> </a:t>
              </a:r>
              <a:r>
                <a:rPr lang="pt-PT" sz="3600" dirty="0" err="1">
                  <a:solidFill>
                    <a:schemeClr val="bg1"/>
                  </a:solidFill>
                </a:rPr>
                <a:t>of</a:t>
              </a:r>
              <a:r>
                <a:rPr lang="pt-PT" sz="3600" dirty="0">
                  <a:solidFill>
                    <a:schemeClr val="bg1"/>
                  </a:solidFill>
                </a:rPr>
                <a:t> </a:t>
              </a:r>
              <a:r>
                <a:rPr lang="pt-PT" sz="3600" dirty="0" err="1">
                  <a:solidFill>
                    <a:schemeClr val="bg1"/>
                  </a:solidFill>
                </a:rPr>
                <a:t>Tilecal</a:t>
              </a:r>
              <a:r>
                <a:rPr lang="pt-PT" sz="3600" dirty="0">
                  <a:solidFill>
                    <a:schemeClr val="bg1"/>
                  </a:solidFill>
                </a:rPr>
                <a:t> </a:t>
              </a:r>
              <a:r>
                <a:rPr lang="pt-PT" sz="3600" dirty="0" err="1">
                  <a:solidFill>
                    <a:schemeClr val="bg1"/>
                  </a:solidFill>
                </a:rPr>
                <a:t>optics</a:t>
              </a:r>
              <a:endParaRPr lang="pt-PT" sz="3600" dirty="0" smtClean="0">
                <a:solidFill>
                  <a:schemeClr val="bg1"/>
                </a:solidFill>
              </a:endParaRPr>
            </a:p>
            <a:p>
              <a:pPr marL="571500" indent="-571500">
                <a:buFont typeface="Arial"/>
                <a:buChar char="•"/>
              </a:pPr>
              <a:r>
                <a:rPr lang="pt-PT" sz="3600" dirty="0" smtClean="0">
                  <a:solidFill>
                    <a:schemeClr val="bg1"/>
                  </a:solidFill>
                </a:rPr>
                <a:t>Future </a:t>
              </a:r>
              <a:r>
                <a:rPr lang="pt-PT" sz="3600" dirty="0">
                  <a:solidFill>
                    <a:schemeClr val="bg1"/>
                  </a:solidFill>
                </a:rPr>
                <a:t>LHC </a:t>
              </a:r>
              <a:r>
                <a:rPr lang="pt-PT" sz="3600" dirty="0" err="1" smtClean="0">
                  <a:solidFill>
                    <a:schemeClr val="bg1"/>
                  </a:solidFill>
                </a:rPr>
                <a:t>running</a:t>
              </a:r>
              <a:r>
                <a:rPr lang="pt-PT" sz="3600" dirty="0" smtClean="0">
                  <a:solidFill>
                    <a:schemeClr val="bg1"/>
                  </a:solidFill>
                </a:rPr>
                <a:t> </a:t>
              </a:r>
              <a:r>
                <a:rPr lang="pt-PT" sz="3600" dirty="0" err="1" smtClean="0">
                  <a:solidFill>
                    <a:schemeClr val="bg1"/>
                  </a:solidFill>
                </a:rPr>
                <a:t>will</a:t>
              </a:r>
              <a:r>
                <a:rPr lang="pt-PT" sz="3600" dirty="0" smtClean="0">
                  <a:solidFill>
                    <a:schemeClr val="bg1"/>
                  </a:solidFill>
                </a:rPr>
                <a:t> </a:t>
              </a:r>
              <a:r>
                <a:rPr lang="pt-PT" sz="3600" dirty="0" err="1" smtClean="0">
                  <a:solidFill>
                    <a:schemeClr val="bg1"/>
                  </a:solidFill>
                </a:rPr>
                <a:t>lead</a:t>
              </a:r>
              <a:r>
                <a:rPr lang="pt-PT" sz="3600" dirty="0" smtClean="0">
                  <a:solidFill>
                    <a:schemeClr val="bg1"/>
                  </a:solidFill>
                </a:rPr>
                <a:t> to </a:t>
              </a:r>
              <a:r>
                <a:rPr lang="pt-PT" sz="3600" dirty="0" err="1" smtClean="0">
                  <a:solidFill>
                    <a:schemeClr val="bg1"/>
                  </a:solidFill>
                </a:rPr>
                <a:t>increased</a:t>
              </a:r>
              <a:r>
                <a:rPr lang="pt-PT" sz="3600" dirty="0" smtClean="0">
                  <a:solidFill>
                    <a:schemeClr val="bg1"/>
                  </a:solidFill>
                </a:rPr>
                <a:t> </a:t>
              </a:r>
              <a:r>
                <a:rPr lang="pt-PT" sz="3600" dirty="0" err="1" smtClean="0">
                  <a:solidFill>
                    <a:schemeClr val="bg1"/>
                  </a:solidFill>
                </a:rPr>
                <a:t>radiation</a:t>
              </a:r>
              <a:r>
                <a:rPr lang="pt-PT" sz="3600" dirty="0" smtClean="0">
                  <a:solidFill>
                    <a:schemeClr val="bg1"/>
                  </a:solidFill>
                </a:rPr>
                <a:t> </a:t>
              </a:r>
              <a:r>
                <a:rPr lang="pt-PT" sz="3600" dirty="0" err="1" smtClean="0">
                  <a:solidFill>
                    <a:schemeClr val="bg1"/>
                  </a:solidFill>
                </a:rPr>
                <a:t>damage</a:t>
              </a:r>
              <a:r>
                <a:rPr lang="pt-PT" sz="3600" dirty="0" smtClean="0">
                  <a:solidFill>
                    <a:schemeClr val="bg1"/>
                  </a:solidFill>
                </a:rPr>
                <a:t> </a:t>
              </a:r>
              <a:r>
                <a:rPr lang="pt-PT" sz="3600" dirty="0">
                  <a:solidFill>
                    <a:schemeClr val="bg1"/>
                  </a:solidFill>
                </a:rPr>
                <a:t>to </a:t>
              </a:r>
              <a:r>
                <a:rPr lang="pt-PT" sz="3600" dirty="0" err="1" smtClean="0">
                  <a:solidFill>
                    <a:schemeClr val="bg1"/>
                  </a:solidFill>
                </a:rPr>
                <a:t>TileCal</a:t>
              </a:r>
              <a:r>
                <a:rPr lang="pt-PT" sz="3600" dirty="0" smtClean="0">
                  <a:solidFill>
                    <a:schemeClr val="bg1"/>
                  </a:solidFill>
                </a:rPr>
                <a:t> </a:t>
              </a:r>
              <a:r>
                <a:rPr lang="pt-PT" sz="3600" dirty="0" err="1" smtClean="0">
                  <a:solidFill>
                    <a:schemeClr val="bg1"/>
                  </a:solidFill>
                </a:rPr>
                <a:t>scintillators</a:t>
              </a:r>
              <a:r>
                <a:rPr lang="pt-PT" sz="3600" dirty="0" smtClean="0">
                  <a:solidFill>
                    <a:schemeClr val="bg1"/>
                  </a:solidFill>
                </a:rPr>
                <a:t> </a:t>
              </a:r>
              <a:r>
                <a:rPr lang="pt-PT" sz="3600" dirty="0" err="1">
                  <a:solidFill>
                    <a:schemeClr val="bg1"/>
                  </a:solidFill>
                </a:rPr>
                <a:t>and</a:t>
              </a:r>
              <a:r>
                <a:rPr lang="pt-PT" sz="3600" dirty="0">
                  <a:solidFill>
                    <a:schemeClr val="bg1"/>
                  </a:solidFill>
                </a:rPr>
                <a:t> </a:t>
              </a:r>
              <a:r>
                <a:rPr lang="pt-PT" sz="3600" dirty="0" err="1" smtClean="0">
                  <a:solidFill>
                    <a:schemeClr val="bg1"/>
                  </a:solidFill>
                </a:rPr>
                <a:t>fibres</a:t>
              </a:r>
              <a:r>
                <a:rPr lang="pt-PT" sz="3600" dirty="0">
                  <a:solidFill>
                    <a:schemeClr val="bg1"/>
                  </a:solidFill>
                </a:rPr>
                <a:t> </a:t>
              </a:r>
              <a:r>
                <a:rPr lang="mr-IN" sz="3600" dirty="0" smtClean="0">
                  <a:solidFill>
                    <a:schemeClr val="bg1"/>
                  </a:solidFill>
                </a:rPr>
                <a:t>–</a:t>
              </a:r>
              <a:r>
                <a:rPr lang="en-US" sz="3600" dirty="0" smtClean="0">
                  <a:solidFill>
                    <a:schemeClr val="bg1"/>
                  </a:solidFill>
                </a:rPr>
                <a:t> </a:t>
              </a:r>
              <a:r>
                <a:rPr lang="pt-PT" sz="3600" dirty="0" smtClean="0">
                  <a:solidFill>
                    <a:schemeClr val="bg1"/>
                  </a:solidFill>
                </a:rPr>
                <a:t>crucial </a:t>
              </a:r>
              <a:r>
                <a:rPr lang="pt-PT" sz="3600" dirty="0">
                  <a:solidFill>
                    <a:schemeClr val="bg1"/>
                  </a:solidFill>
                </a:rPr>
                <a:t>to </a:t>
              </a:r>
              <a:r>
                <a:rPr lang="pt-PT" sz="3600" dirty="0" err="1">
                  <a:solidFill>
                    <a:schemeClr val="bg1"/>
                  </a:solidFill>
                </a:rPr>
                <a:t>study</a:t>
              </a:r>
              <a:r>
                <a:rPr lang="pt-PT" sz="3600" dirty="0">
                  <a:solidFill>
                    <a:schemeClr val="bg1"/>
                  </a:solidFill>
                </a:rPr>
                <a:t> </a:t>
              </a:r>
              <a:r>
                <a:rPr lang="pt-PT" sz="3600" dirty="0" err="1" smtClean="0">
                  <a:solidFill>
                    <a:schemeClr val="bg1"/>
                  </a:solidFill>
                </a:rPr>
                <a:t>light</a:t>
              </a:r>
              <a:r>
                <a:rPr lang="pt-PT" sz="3600" dirty="0" smtClean="0">
                  <a:solidFill>
                    <a:schemeClr val="bg1"/>
                  </a:solidFill>
                </a:rPr>
                <a:t> </a:t>
              </a:r>
              <a:r>
                <a:rPr lang="pt-PT" sz="3600" dirty="0" err="1" smtClean="0">
                  <a:solidFill>
                    <a:schemeClr val="bg1"/>
                  </a:solidFill>
                </a:rPr>
                <a:t>yield</a:t>
              </a:r>
              <a:r>
                <a:rPr lang="pt-PT" sz="3600" dirty="0" smtClean="0">
                  <a:solidFill>
                    <a:schemeClr val="bg1"/>
                  </a:solidFill>
                </a:rPr>
                <a:t> </a:t>
              </a:r>
              <a:r>
                <a:rPr lang="pt-PT" sz="3600" dirty="0" err="1" smtClean="0">
                  <a:solidFill>
                    <a:schemeClr val="bg1"/>
                  </a:solidFill>
                </a:rPr>
                <a:t>vs</a:t>
              </a:r>
              <a:r>
                <a:rPr lang="pt-PT" sz="3600" dirty="0" smtClean="0">
                  <a:solidFill>
                    <a:schemeClr val="bg1"/>
                  </a:solidFill>
                </a:rPr>
                <a:t> dose</a:t>
              </a:r>
              <a:endParaRPr lang="pt-PT" sz="3600" dirty="0">
                <a:solidFill>
                  <a:schemeClr val="bg1"/>
                </a:solidFill>
              </a:endParaRPr>
            </a:p>
            <a:p>
              <a:pPr marL="571500" indent="-571500">
                <a:buFont typeface="Arial"/>
                <a:buChar char="•"/>
              </a:pPr>
              <a:r>
                <a:rPr lang="pt-PT" sz="3600" dirty="0" err="1" smtClean="0">
                  <a:solidFill>
                    <a:schemeClr val="bg1"/>
                  </a:solidFill>
                </a:rPr>
                <a:t>We’re</a:t>
              </a:r>
              <a:r>
                <a:rPr lang="pt-PT" sz="3600" dirty="0" smtClean="0">
                  <a:solidFill>
                    <a:schemeClr val="bg1"/>
                  </a:solidFill>
                </a:rPr>
                <a:t> </a:t>
              </a:r>
              <a:r>
                <a:rPr lang="pt-PT" sz="3600" dirty="0" err="1" smtClean="0">
                  <a:solidFill>
                    <a:schemeClr val="bg1"/>
                  </a:solidFill>
                </a:rPr>
                <a:t>developing</a:t>
              </a:r>
              <a:r>
                <a:rPr lang="pt-PT" sz="3600" dirty="0" smtClean="0">
                  <a:solidFill>
                    <a:schemeClr val="bg1"/>
                  </a:solidFill>
                </a:rPr>
                <a:t> a </a:t>
              </a:r>
              <a:r>
                <a:rPr lang="pt-PT" sz="3600" dirty="0" err="1">
                  <a:solidFill>
                    <a:schemeClr val="bg1"/>
                  </a:solidFill>
                </a:rPr>
                <a:t>combined</a:t>
              </a:r>
              <a:r>
                <a:rPr lang="pt-PT" sz="3600" dirty="0">
                  <a:solidFill>
                    <a:schemeClr val="bg1"/>
                  </a:solidFill>
                </a:rPr>
                <a:t> </a:t>
              </a:r>
              <a:r>
                <a:rPr lang="pt-PT" sz="3600" dirty="0" err="1">
                  <a:solidFill>
                    <a:schemeClr val="bg1"/>
                  </a:solidFill>
                </a:rPr>
                <a:t>analysis</a:t>
              </a:r>
              <a:r>
                <a:rPr lang="pt-PT" sz="3600" dirty="0">
                  <a:solidFill>
                    <a:schemeClr val="bg1"/>
                  </a:solidFill>
                </a:rPr>
                <a:t> </a:t>
              </a:r>
              <a:r>
                <a:rPr lang="pt-PT" sz="3600" dirty="0" err="1">
                  <a:solidFill>
                    <a:schemeClr val="bg1"/>
                  </a:solidFill>
                </a:rPr>
                <a:t>with</a:t>
              </a:r>
              <a:r>
                <a:rPr lang="pt-PT" sz="3600" dirty="0">
                  <a:solidFill>
                    <a:schemeClr val="bg1"/>
                  </a:solidFill>
                </a:rPr>
                <a:t> inputs </a:t>
              </a:r>
              <a:r>
                <a:rPr lang="pt-PT" sz="3600" dirty="0" err="1">
                  <a:solidFill>
                    <a:schemeClr val="bg1"/>
                  </a:solidFill>
                </a:rPr>
                <a:t>from</a:t>
              </a:r>
              <a:r>
                <a:rPr lang="pt-PT" sz="3600" dirty="0">
                  <a:solidFill>
                    <a:schemeClr val="bg1"/>
                  </a:solidFill>
                </a:rPr>
                <a:t> </a:t>
              </a:r>
              <a:r>
                <a:rPr lang="pt-PT" sz="3600" dirty="0" err="1">
                  <a:solidFill>
                    <a:schemeClr val="bg1"/>
                  </a:solidFill>
                </a:rPr>
                <a:t>all</a:t>
              </a:r>
              <a:r>
                <a:rPr lang="pt-PT" sz="3600" dirty="0">
                  <a:solidFill>
                    <a:schemeClr val="bg1"/>
                  </a:solidFill>
                </a:rPr>
                <a:t> </a:t>
              </a:r>
              <a:r>
                <a:rPr lang="pt-PT" sz="3600" dirty="0" err="1" smtClean="0">
                  <a:solidFill>
                    <a:schemeClr val="bg1"/>
                  </a:solidFill>
                </a:rPr>
                <a:t>Tilecal</a:t>
              </a:r>
              <a:r>
                <a:rPr lang="pt-PT" sz="3600" dirty="0" smtClean="0">
                  <a:solidFill>
                    <a:schemeClr val="bg1"/>
                  </a:solidFill>
                </a:rPr>
                <a:t> </a:t>
              </a:r>
              <a:r>
                <a:rPr lang="pt-PT" sz="3600" dirty="0" err="1" smtClean="0">
                  <a:solidFill>
                    <a:schemeClr val="bg1"/>
                  </a:solidFill>
                </a:rPr>
                <a:t>calibration</a:t>
              </a:r>
              <a:r>
                <a:rPr lang="pt-PT" sz="3600" dirty="0" smtClean="0">
                  <a:solidFill>
                    <a:schemeClr val="bg1"/>
                  </a:solidFill>
                </a:rPr>
                <a:t> </a:t>
              </a:r>
              <a:r>
                <a:rPr lang="pt-PT" sz="3600" dirty="0" err="1">
                  <a:solidFill>
                    <a:schemeClr val="bg1"/>
                  </a:solidFill>
                </a:rPr>
                <a:t>systems</a:t>
              </a:r>
              <a:r>
                <a:rPr lang="pt-PT" sz="3600" dirty="0">
                  <a:solidFill>
                    <a:schemeClr val="bg1"/>
                  </a:solidFill>
                </a:rPr>
                <a:t> to </a:t>
              </a:r>
              <a:r>
                <a:rPr lang="pt-PT" sz="3600" dirty="0" err="1" smtClean="0">
                  <a:solidFill>
                    <a:schemeClr val="bg1"/>
                  </a:solidFill>
                </a:rPr>
                <a:t>isolate</a:t>
              </a:r>
              <a:r>
                <a:rPr lang="pt-PT" sz="3600" dirty="0" smtClean="0">
                  <a:solidFill>
                    <a:schemeClr val="bg1"/>
                  </a:solidFill>
                </a:rPr>
                <a:t> </a:t>
              </a:r>
              <a:r>
                <a:rPr lang="pt-PT" sz="3600" dirty="0" err="1" smtClean="0">
                  <a:solidFill>
                    <a:schemeClr val="bg1"/>
                  </a:solidFill>
                </a:rPr>
                <a:t>light</a:t>
              </a:r>
              <a:r>
                <a:rPr lang="pt-PT" sz="3600" dirty="0" smtClean="0">
                  <a:solidFill>
                    <a:schemeClr val="bg1"/>
                  </a:solidFill>
                </a:rPr>
                <a:t> </a:t>
              </a:r>
              <a:r>
                <a:rPr lang="pt-PT" sz="3600" dirty="0" err="1">
                  <a:solidFill>
                    <a:schemeClr val="bg1"/>
                  </a:solidFill>
                </a:rPr>
                <a:t>loss</a:t>
              </a:r>
              <a:r>
                <a:rPr lang="pt-PT" sz="3600" dirty="0">
                  <a:solidFill>
                    <a:schemeClr val="bg1"/>
                  </a:solidFill>
                </a:rPr>
                <a:t> </a:t>
              </a:r>
              <a:r>
                <a:rPr lang="pt-PT" sz="3600" dirty="0" err="1" smtClean="0">
                  <a:solidFill>
                    <a:schemeClr val="bg1"/>
                  </a:solidFill>
                </a:rPr>
                <a:t>from</a:t>
              </a:r>
              <a:r>
                <a:rPr lang="pt-PT" sz="3600" dirty="0" smtClean="0">
                  <a:solidFill>
                    <a:schemeClr val="bg1"/>
                  </a:solidFill>
                </a:rPr>
                <a:t> </a:t>
              </a:r>
              <a:r>
                <a:rPr lang="pt-PT" sz="3600" dirty="0" err="1">
                  <a:solidFill>
                    <a:schemeClr val="bg1"/>
                  </a:solidFill>
                </a:rPr>
                <a:t>optics</a:t>
              </a:r>
              <a:r>
                <a:rPr lang="pt-PT" sz="3600" dirty="0">
                  <a:solidFill>
                    <a:schemeClr val="bg1"/>
                  </a:solidFill>
                </a:rPr>
                <a:t> </a:t>
              </a:r>
              <a:r>
                <a:rPr lang="pt-PT" sz="3600" dirty="0" err="1" smtClean="0">
                  <a:solidFill>
                    <a:schemeClr val="bg1"/>
                  </a:solidFill>
                </a:rPr>
                <a:t>degradation</a:t>
              </a:r>
              <a:endParaRPr lang="pt-PT" sz="3600" dirty="0" smtClean="0">
                <a:solidFill>
                  <a:schemeClr val="bg1"/>
                </a:solidFill>
              </a:endParaRPr>
            </a:p>
            <a:p>
              <a:pPr marL="571500" indent="-571500">
                <a:buFont typeface="Arial"/>
                <a:buChar char="•"/>
              </a:pPr>
              <a:r>
                <a:rPr lang="pt-PT" sz="3600" dirty="0" err="1" smtClean="0">
                  <a:solidFill>
                    <a:schemeClr val="bg1"/>
                  </a:solidFill>
                </a:rPr>
                <a:t>Separate</a:t>
              </a:r>
              <a:r>
                <a:rPr lang="pt-PT" sz="3600" dirty="0" smtClean="0">
                  <a:solidFill>
                    <a:schemeClr val="bg1"/>
                  </a:solidFill>
                </a:rPr>
                <a:t> </a:t>
              </a:r>
              <a:r>
                <a:rPr lang="pt-PT" sz="3600" dirty="0" err="1" smtClean="0">
                  <a:solidFill>
                    <a:schemeClr val="bg1"/>
                  </a:solidFill>
                </a:rPr>
                <a:t>effects</a:t>
              </a:r>
              <a:r>
                <a:rPr lang="pt-PT" sz="3600" dirty="0" smtClean="0">
                  <a:solidFill>
                    <a:schemeClr val="bg1"/>
                  </a:solidFill>
                </a:rPr>
                <a:t> </a:t>
              </a:r>
              <a:r>
                <a:rPr lang="pt-PT" sz="3600" dirty="0" err="1" smtClean="0">
                  <a:solidFill>
                    <a:schemeClr val="bg1"/>
                  </a:solidFill>
                </a:rPr>
                <a:t>from</a:t>
              </a:r>
              <a:r>
                <a:rPr lang="pt-PT" sz="3600" dirty="0" smtClean="0">
                  <a:solidFill>
                    <a:schemeClr val="bg1"/>
                  </a:solidFill>
                </a:rPr>
                <a:t> </a:t>
              </a:r>
              <a:r>
                <a:rPr lang="pt-PT" sz="3600" dirty="0" err="1" smtClean="0">
                  <a:solidFill>
                    <a:schemeClr val="bg1"/>
                  </a:solidFill>
                </a:rPr>
                <a:t>scintillators</a:t>
              </a:r>
              <a:r>
                <a:rPr lang="pt-PT" sz="3600" dirty="0" smtClean="0">
                  <a:solidFill>
                    <a:schemeClr val="bg1"/>
                  </a:solidFill>
                </a:rPr>
                <a:t>, WLS </a:t>
              </a:r>
              <a:r>
                <a:rPr lang="pt-PT" sz="3600" dirty="0" err="1" smtClean="0">
                  <a:solidFill>
                    <a:schemeClr val="bg1"/>
                  </a:solidFill>
                </a:rPr>
                <a:t>fibres</a:t>
              </a:r>
              <a:r>
                <a:rPr lang="pt-PT" sz="3600" dirty="0" smtClean="0">
                  <a:solidFill>
                    <a:schemeClr val="bg1"/>
                  </a:solidFill>
                </a:rPr>
                <a:t>, </a:t>
              </a:r>
              <a:r>
                <a:rPr lang="pt-PT" sz="3600" dirty="0" err="1" smtClean="0">
                  <a:solidFill>
                    <a:schemeClr val="bg1"/>
                  </a:solidFill>
                </a:rPr>
                <a:t>PMTs</a:t>
              </a:r>
              <a:r>
                <a:rPr lang="pt-PT" sz="3600" dirty="0" smtClean="0">
                  <a:solidFill>
                    <a:schemeClr val="bg1"/>
                  </a:solidFill>
                </a:rPr>
                <a:t>, </a:t>
              </a:r>
              <a:r>
                <a:rPr lang="pt-PT" sz="3600" dirty="0" err="1" smtClean="0">
                  <a:solidFill>
                    <a:schemeClr val="bg1"/>
                  </a:solidFill>
                </a:rPr>
                <a:t>electronics</a:t>
              </a:r>
              <a:endParaRPr lang="pt-PT" sz="3600" dirty="0">
                <a:solidFill>
                  <a:schemeClr val="bg1"/>
                </a:solidFill>
              </a:endParaRPr>
            </a:p>
            <a:p>
              <a:pPr marL="571500" indent="-571500">
                <a:buFont typeface="Arial"/>
                <a:buChar char="•"/>
              </a:pPr>
              <a:r>
                <a:rPr lang="pt-PT" sz="3600" dirty="0" err="1" smtClean="0">
                  <a:solidFill>
                    <a:schemeClr val="bg1"/>
                  </a:solidFill>
                </a:rPr>
                <a:t>Will</a:t>
              </a:r>
              <a:r>
                <a:rPr lang="pt-PT" sz="3600" dirty="0" smtClean="0">
                  <a:solidFill>
                    <a:schemeClr val="bg1"/>
                  </a:solidFill>
                </a:rPr>
                <a:t> </a:t>
              </a:r>
              <a:r>
                <a:rPr lang="pt-PT" sz="3600" dirty="0" err="1" smtClean="0">
                  <a:solidFill>
                    <a:schemeClr val="bg1"/>
                  </a:solidFill>
                </a:rPr>
                <a:t>model</a:t>
              </a:r>
              <a:r>
                <a:rPr lang="pt-PT" sz="3600" dirty="0" smtClean="0">
                  <a:solidFill>
                    <a:schemeClr val="bg1"/>
                  </a:solidFill>
                </a:rPr>
                <a:t> </a:t>
              </a:r>
              <a:r>
                <a:rPr lang="pt-PT" sz="3600" dirty="0">
                  <a:solidFill>
                    <a:schemeClr val="bg1"/>
                  </a:solidFill>
                </a:rPr>
                <a:t>performance </a:t>
              </a:r>
              <a:r>
                <a:rPr lang="pt-PT" sz="3600" dirty="0" err="1" smtClean="0">
                  <a:solidFill>
                    <a:schemeClr val="bg1"/>
                  </a:solidFill>
                </a:rPr>
                <a:t>vs</a:t>
              </a:r>
              <a:r>
                <a:rPr lang="pt-PT" sz="3600" dirty="0" smtClean="0">
                  <a:solidFill>
                    <a:schemeClr val="bg1"/>
                  </a:solidFill>
                </a:rPr>
                <a:t> </a:t>
              </a:r>
              <a:r>
                <a:rPr lang="pt-PT" sz="3600" dirty="0" err="1" smtClean="0">
                  <a:solidFill>
                    <a:schemeClr val="bg1"/>
                  </a:solidFill>
                </a:rPr>
                <a:t>ionising</a:t>
              </a:r>
              <a:r>
                <a:rPr lang="pt-PT" sz="3600" dirty="0" smtClean="0">
                  <a:solidFill>
                    <a:schemeClr val="bg1"/>
                  </a:solidFill>
                </a:rPr>
                <a:t> </a:t>
              </a:r>
              <a:r>
                <a:rPr lang="pt-PT" sz="3600" dirty="0">
                  <a:solidFill>
                    <a:schemeClr val="bg1"/>
                  </a:solidFill>
                </a:rPr>
                <a:t>dose </a:t>
              </a:r>
              <a:r>
                <a:rPr lang="pt-PT" sz="3600" dirty="0" smtClean="0">
                  <a:solidFill>
                    <a:schemeClr val="bg1"/>
                  </a:solidFill>
                </a:rPr>
                <a:t>to </a:t>
              </a:r>
              <a:r>
                <a:rPr lang="pt-PT" sz="3600" dirty="0" err="1" smtClean="0">
                  <a:solidFill>
                    <a:schemeClr val="bg1"/>
                  </a:solidFill>
                </a:rPr>
                <a:t>extrapolate</a:t>
              </a:r>
              <a:r>
                <a:rPr lang="pt-PT" sz="3600" dirty="0" smtClean="0">
                  <a:solidFill>
                    <a:schemeClr val="bg1"/>
                  </a:solidFill>
                </a:rPr>
                <a:t> to </a:t>
              </a:r>
              <a:r>
                <a:rPr lang="pt-PT" sz="3600" dirty="0">
                  <a:solidFill>
                    <a:schemeClr val="bg1"/>
                  </a:solidFill>
                </a:rPr>
                <a:t>HL-</a:t>
              </a:r>
              <a:r>
                <a:rPr lang="pt-PT" sz="3600" dirty="0" smtClean="0">
                  <a:solidFill>
                    <a:schemeClr val="bg1"/>
                  </a:solidFill>
                </a:rPr>
                <a:t>LHC</a:t>
              </a:r>
            </a:p>
            <a:p>
              <a:pPr marL="571500" indent="-571500">
                <a:buFont typeface="Arial"/>
                <a:buChar char="•"/>
              </a:pPr>
              <a:r>
                <a:rPr lang="pt-PT" sz="3600" dirty="0" err="1" smtClean="0">
                  <a:solidFill>
                    <a:schemeClr val="bg1"/>
                  </a:solidFill>
                </a:rPr>
                <a:t>Complement</a:t>
              </a:r>
              <a:r>
                <a:rPr lang="pt-PT" sz="3600" dirty="0" smtClean="0">
                  <a:solidFill>
                    <a:schemeClr val="bg1"/>
                  </a:solidFill>
                </a:rPr>
                <a:t> </a:t>
              </a:r>
              <a:r>
                <a:rPr lang="pt-PT" sz="3600" dirty="0" err="1" smtClean="0">
                  <a:solidFill>
                    <a:schemeClr val="bg1"/>
                  </a:solidFill>
                </a:rPr>
                <a:t>and</a:t>
              </a:r>
              <a:r>
                <a:rPr lang="pt-PT" sz="3600" dirty="0" smtClean="0">
                  <a:solidFill>
                    <a:schemeClr val="bg1"/>
                  </a:solidFill>
                </a:rPr>
                <a:t> cross </a:t>
              </a:r>
              <a:r>
                <a:rPr lang="pt-PT" sz="3600" dirty="0" err="1" smtClean="0">
                  <a:solidFill>
                    <a:schemeClr val="bg1"/>
                  </a:solidFill>
                </a:rPr>
                <a:t>check</a:t>
              </a:r>
              <a:r>
                <a:rPr lang="pt-PT" sz="3600" dirty="0" smtClean="0">
                  <a:solidFill>
                    <a:schemeClr val="bg1"/>
                  </a:solidFill>
                </a:rPr>
                <a:t> </a:t>
              </a:r>
              <a:r>
                <a:rPr lang="pt-PT" sz="3600" dirty="0" err="1" smtClean="0">
                  <a:solidFill>
                    <a:schemeClr val="bg1"/>
                  </a:solidFill>
                </a:rPr>
                <a:t>analysis</a:t>
              </a:r>
              <a:r>
                <a:rPr lang="pt-PT" sz="3600" dirty="0" smtClean="0">
                  <a:solidFill>
                    <a:schemeClr val="bg1"/>
                  </a:solidFill>
                </a:rPr>
                <a:t> </a:t>
              </a:r>
              <a:r>
                <a:rPr lang="pt-PT" sz="3600" dirty="0" err="1" smtClean="0">
                  <a:solidFill>
                    <a:schemeClr val="bg1"/>
                  </a:solidFill>
                </a:rPr>
                <a:t>with</a:t>
              </a:r>
              <a:r>
                <a:rPr lang="pt-PT" sz="3600" dirty="0" smtClean="0">
                  <a:solidFill>
                    <a:schemeClr val="bg1"/>
                  </a:solidFill>
                </a:rPr>
                <a:t> </a:t>
              </a:r>
              <a:r>
                <a:rPr lang="pt-PT" sz="3600" dirty="0" err="1" smtClean="0">
                  <a:solidFill>
                    <a:schemeClr val="bg1"/>
                  </a:solidFill>
                </a:rPr>
                <a:t>measurements</a:t>
              </a:r>
              <a:r>
                <a:rPr lang="pt-PT" sz="3600" dirty="0" smtClean="0">
                  <a:solidFill>
                    <a:schemeClr val="bg1"/>
                  </a:solidFill>
                </a:rPr>
                <a:t> </a:t>
              </a:r>
              <a:r>
                <a:rPr lang="pt-PT" sz="3600" dirty="0" err="1" smtClean="0">
                  <a:solidFill>
                    <a:schemeClr val="bg1"/>
                  </a:solidFill>
                </a:rPr>
                <a:t>at</a:t>
              </a:r>
              <a:r>
                <a:rPr lang="pt-PT" sz="3600" dirty="0" smtClean="0">
                  <a:solidFill>
                    <a:schemeClr val="bg1"/>
                  </a:solidFill>
                </a:rPr>
                <a:t> </a:t>
              </a:r>
              <a:r>
                <a:rPr lang="pt-PT" sz="3600" dirty="0" err="1" smtClean="0">
                  <a:solidFill>
                    <a:schemeClr val="bg1"/>
                  </a:solidFill>
                </a:rPr>
                <a:t>the</a:t>
              </a:r>
              <a:r>
                <a:rPr lang="pt-PT" sz="3600" dirty="0" smtClean="0">
                  <a:solidFill>
                    <a:schemeClr val="bg1"/>
                  </a:solidFill>
                </a:rPr>
                <a:t> </a:t>
              </a:r>
              <a:r>
                <a:rPr lang="pt-PT" sz="3600" dirty="0" err="1" smtClean="0">
                  <a:solidFill>
                    <a:schemeClr val="bg1"/>
                  </a:solidFill>
                </a:rPr>
                <a:t>LOMaC</a:t>
              </a:r>
              <a:r>
                <a:rPr lang="pt-PT" sz="3600" dirty="0" smtClean="0">
                  <a:solidFill>
                    <a:schemeClr val="bg1"/>
                  </a:solidFill>
                </a:rPr>
                <a:t>  </a:t>
              </a:r>
              <a:r>
                <a:rPr lang="pt-PT" sz="3600" dirty="0" err="1" smtClean="0">
                  <a:solidFill>
                    <a:schemeClr val="bg1"/>
                  </a:solidFill>
                </a:rPr>
                <a:t>laboratory</a:t>
              </a:r>
              <a:r>
                <a:rPr lang="pt-PT" sz="3600" dirty="0" smtClean="0">
                  <a:solidFill>
                    <a:schemeClr val="bg1"/>
                  </a:solidFill>
                </a:rPr>
                <a:t> </a:t>
              </a:r>
              <a:r>
                <a:rPr lang="pt-PT" sz="3600" dirty="0" err="1" smtClean="0">
                  <a:solidFill>
                    <a:schemeClr val="bg1"/>
                  </a:solidFill>
                </a:rPr>
                <a:t>in</a:t>
              </a:r>
              <a:r>
                <a:rPr lang="pt-PT" sz="3600" dirty="0" smtClean="0">
                  <a:solidFill>
                    <a:schemeClr val="bg1"/>
                  </a:solidFill>
                </a:rPr>
                <a:t> LIP</a:t>
              </a:r>
              <a:endParaRPr lang="pt-PT" sz="3600" dirty="0">
                <a:solidFill>
                  <a:schemeClr val="bg1"/>
                </a:solidFill>
              </a:endParaRPr>
            </a:p>
          </p:txBody>
        </p:sp>
        <p:pic>
          <p:nvPicPr>
            <p:cNvPr id="55" name="Picture 54"/>
            <p:cNvPicPr>
              <a:picLocks noChangeAspect="1"/>
            </p:cNvPicPr>
            <p:nvPr/>
          </p:nvPicPr>
          <p:blipFill>
            <a:blip r:embed="rId19"/>
            <a:stretch>
              <a:fillRect/>
            </a:stretch>
          </p:blipFill>
          <p:spPr>
            <a:xfrm>
              <a:off x="15372200" y="9652059"/>
              <a:ext cx="6387209" cy="2223646"/>
            </a:xfrm>
            <a:prstGeom prst="rect">
              <a:avLst/>
            </a:prstGeom>
          </p:spPr>
        </p:pic>
        <p:sp>
          <p:nvSpPr>
            <p:cNvPr id="49" name="Rectangle 48"/>
            <p:cNvSpPr/>
            <p:nvPr/>
          </p:nvSpPr>
          <p:spPr>
            <a:xfrm>
              <a:off x="15394166" y="11934774"/>
              <a:ext cx="6365243" cy="2945388"/>
            </a:xfrm>
            <a:prstGeom prst="rect">
              <a:avLst/>
            </a:prstGeom>
            <a:solidFill>
              <a:schemeClr val="bg1">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pic>
          <p:nvPicPr>
            <p:cNvPr id="58" name="Picture 57" descr="celldoses_phaseII_GEANT4_scintOnly.png"/>
            <p:cNvPicPr>
              <a:picLocks noChangeAspect="1"/>
            </p:cNvPicPr>
            <p:nvPr/>
          </p:nvPicPr>
          <p:blipFill rotWithShape="1">
            <a:blip r:embed="rId20">
              <a:extLst>
                <a:ext uri="{28A0092B-C50C-407E-A947-70E740481C1C}">
                  <a14:useLocalDpi xmlns:a14="http://schemas.microsoft.com/office/drawing/2010/main" val="0"/>
                </a:ext>
              </a:extLst>
            </a:blip>
            <a:srcRect l="9913" r="1943" b="11568"/>
            <a:stretch/>
          </p:blipFill>
          <p:spPr>
            <a:xfrm>
              <a:off x="15944819" y="11774337"/>
              <a:ext cx="5351908" cy="3105825"/>
            </a:xfrm>
            <a:prstGeom prst="rect">
              <a:avLst/>
            </a:prstGeom>
          </p:spPr>
        </p:pic>
        <p:pic>
          <p:nvPicPr>
            <p:cNvPr id="20" name="Picture 19"/>
            <p:cNvPicPr>
              <a:picLocks noChangeAspect="1"/>
            </p:cNvPicPr>
            <p:nvPr/>
          </p:nvPicPr>
          <p:blipFill>
            <a:blip r:embed="rId21"/>
            <a:stretch>
              <a:fillRect/>
            </a:stretch>
          </p:blipFill>
          <p:spPr>
            <a:xfrm>
              <a:off x="22133671" y="14435662"/>
              <a:ext cx="3416300" cy="444500"/>
            </a:xfrm>
            <a:prstGeom prst="rect">
              <a:avLst/>
            </a:prstGeom>
          </p:spPr>
        </p:pic>
      </p:grpSp>
      <p:grpSp>
        <p:nvGrpSpPr>
          <p:cNvPr id="45" name="Group 44"/>
          <p:cNvGrpSpPr/>
          <p:nvPr/>
        </p:nvGrpSpPr>
        <p:grpSpPr>
          <a:xfrm>
            <a:off x="10530469" y="13637408"/>
            <a:ext cx="3653990" cy="3189866"/>
            <a:chOff x="-5855689" y="1180688"/>
            <a:chExt cx="3546398" cy="4026731"/>
          </a:xfrm>
        </p:grpSpPr>
        <p:pic>
          <p:nvPicPr>
            <p:cNvPr id="57" name="Picture 56">
              <a:extLst>
                <a:ext uri="{FF2B5EF4-FFF2-40B4-BE49-F238E27FC236}">
                  <a16:creationId xmlns:a16="http://schemas.microsoft.com/office/drawing/2014/main" xmlns="" id="{45415464-C8F4-474D-8BB4-0741852BEC5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855689" y="1240423"/>
              <a:ext cx="3508301" cy="3966996"/>
            </a:xfrm>
            <a:prstGeom prst="rect">
              <a:avLst/>
            </a:prstGeom>
          </p:spPr>
        </p:pic>
        <p:sp>
          <p:nvSpPr>
            <p:cNvPr id="60" name="TextBox 59">
              <a:extLst>
                <a:ext uri="{FF2B5EF4-FFF2-40B4-BE49-F238E27FC236}">
                  <a16:creationId xmlns:a16="http://schemas.microsoft.com/office/drawing/2014/main" xmlns="" id="{072322F4-F169-4660-837A-2EE78A15CC98}"/>
                </a:ext>
              </a:extLst>
            </p:cNvPr>
            <p:cNvSpPr txBox="1"/>
            <p:nvPr/>
          </p:nvSpPr>
          <p:spPr>
            <a:xfrm>
              <a:off x="-5153175" y="3433550"/>
              <a:ext cx="2805787" cy="338554"/>
            </a:xfrm>
            <a:prstGeom prst="rect">
              <a:avLst/>
            </a:prstGeom>
            <a:noFill/>
          </p:spPr>
          <p:txBody>
            <a:bodyPr wrap="square" rtlCol="0">
              <a:spAutoFit/>
            </a:bodyPr>
            <a:lstStyle/>
            <a:p>
              <a:pPr algn="r"/>
              <a:r>
                <a:rPr lang="en-US" sz="1600" dirty="0"/>
                <a:t>average per 30 minutes</a:t>
              </a:r>
              <a:endParaRPr lang="pt-PT" sz="1600" dirty="0"/>
            </a:p>
          </p:txBody>
        </p:sp>
        <p:sp>
          <p:nvSpPr>
            <p:cNvPr id="62" name="TextBox 61">
              <a:extLst>
                <a:ext uri="{FF2B5EF4-FFF2-40B4-BE49-F238E27FC236}">
                  <a16:creationId xmlns:a16="http://schemas.microsoft.com/office/drawing/2014/main" xmlns="" id="{CA376207-DC9A-46B3-8CCC-2CA3F5A8B15C}"/>
                </a:ext>
              </a:extLst>
            </p:cNvPr>
            <p:cNvSpPr txBox="1"/>
            <p:nvPr/>
          </p:nvSpPr>
          <p:spPr>
            <a:xfrm>
              <a:off x="-5115612" y="1375380"/>
              <a:ext cx="2806321" cy="338554"/>
            </a:xfrm>
            <a:prstGeom prst="rect">
              <a:avLst/>
            </a:prstGeom>
            <a:noFill/>
          </p:spPr>
          <p:txBody>
            <a:bodyPr wrap="square" rtlCol="0">
              <a:spAutoFit/>
            </a:bodyPr>
            <a:lstStyle/>
            <a:p>
              <a:pPr algn="r"/>
              <a:r>
                <a:rPr lang="en-US" sz="1600" dirty="0"/>
                <a:t>raw data (every 10 seconds)</a:t>
              </a:r>
              <a:endParaRPr lang="pt-PT" sz="1600" dirty="0"/>
            </a:p>
          </p:txBody>
        </p:sp>
        <p:sp>
          <p:nvSpPr>
            <p:cNvPr id="63" name="TextBox 62">
              <a:extLst>
                <a:ext uri="{FF2B5EF4-FFF2-40B4-BE49-F238E27FC236}">
                  <a16:creationId xmlns:a16="http://schemas.microsoft.com/office/drawing/2014/main" xmlns="" id="{CA376207-DC9A-46B3-8CCC-2CA3F5A8B15C}"/>
                </a:ext>
              </a:extLst>
            </p:cNvPr>
            <p:cNvSpPr txBox="1"/>
            <p:nvPr/>
          </p:nvSpPr>
          <p:spPr>
            <a:xfrm>
              <a:off x="-5119840" y="1180688"/>
              <a:ext cx="2806321" cy="338554"/>
            </a:xfrm>
            <a:prstGeom prst="rect">
              <a:avLst/>
            </a:prstGeom>
            <a:noFill/>
          </p:spPr>
          <p:txBody>
            <a:bodyPr wrap="square" rtlCol="0">
              <a:spAutoFit/>
            </a:bodyPr>
            <a:lstStyle/>
            <a:p>
              <a:pPr algn="r"/>
              <a:r>
                <a:rPr lang="en-US" sz="1600" dirty="0" smtClean="0"/>
                <a:t>5-day stability test</a:t>
              </a:r>
              <a:endParaRPr lang="pt-PT" sz="1600" dirty="0"/>
            </a:p>
          </p:txBody>
        </p:sp>
      </p:grpSp>
      <p:sp>
        <p:nvSpPr>
          <p:cNvPr id="10" name="TextBox 9"/>
          <p:cNvSpPr txBox="1"/>
          <p:nvPr/>
        </p:nvSpPr>
        <p:spPr>
          <a:xfrm>
            <a:off x="21296727" y="33914862"/>
            <a:ext cx="4846784" cy="646331"/>
          </a:xfrm>
          <a:prstGeom prst="rect">
            <a:avLst/>
          </a:prstGeom>
          <a:noFill/>
        </p:spPr>
        <p:txBody>
          <a:bodyPr wrap="square" rtlCol="0">
            <a:spAutoFit/>
          </a:bodyPr>
          <a:lstStyle/>
          <a:p>
            <a:r>
              <a:rPr lang="pt-PT" sz="3600" dirty="0" err="1" smtClean="0">
                <a:solidFill>
                  <a:schemeClr val="bg1"/>
                </a:solidFill>
              </a:rPr>
              <a:t>Acknowledgements</a:t>
            </a:r>
            <a:r>
              <a:rPr lang="pt-PT" sz="3600" dirty="0" smtClean="0">
                <a:solidFill>
                  <a:schemeClr val="bg1"/>
                </a:solidFill>
              </a:rPr>
              <a:t>:</a:t>
            </a:r>
            <a:endParaRPr lang="pt-PT" sz="3600" dirty="0">
              <a:solidFill>
                <a:schemeClr val="bg1"/>
              </a:solidFill>
            </a:endParaRPr>
          </a:p>
        </p:txBody>
      </p:sp>
      <p:grpSp>
        <p:nvGrpSpPr>
          <p:cNvPr id="73" name="Group 72"/>
          <p:cNvGrpSpPr/>
          <p:nvPr/>
        </p:nvGrpSpPr>
        <p:grpSpPr>
          <a:xfrm>
            <a:off x="14837367" y="23170924"/>
            <a:ext cx="13683114" cy="8491993"/>
            <a:chOff x="14837367" y="23680868"/>
            <a:chExt cx="13683114" cy="8491993"/>
          </a:xfrm>
        </p:grpSpPr>
        <p:sp>
          <p:nvSpPr>
            <p:cNvPr id="53" name="Rectangle 52"/>
            <p:cNvSpPr/>
            <p:nvPr/>
          </p:nvSpPr>
          <p:spPr>
            <a:xfrm>
              <a:off x="14837367" y="23680868"/>
              <a:ext cx="13683114" cy="8491993"/>
            </a:xfrm>
            <a:prstGeom prst="rect">
              <a:avLst/>
            </a:prstGeom>
            <a:solidFill>
              <a:schemeClr val="tx1">
                <a:alpha val="6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54" name="TextBox 53"/>
            <p:cNvSpPr txBox="1"/>
            <p:nvPr/>
          </p:nvSpPr>
          <p:spPr>
            <a:xfrm>
              <a:off x="14869951" y="23680868"/>
              <a:ext cx="13650530" cy="5632312"/>
            </a:xfrm>
            <a:prstGeom prst="rect">
              <a:avLst/>
            </a:prstGeom>
            <a:noFill/>
          </p:spPr>
          <p:txBody>
            <a:bodyPr wrap="square" rtlCol="0">
              <a:spAutoFit/>
            </a:bodyPr>
            <a:lstStyle/>
            <a:p>
              <a:r>
                <a:rPr lang="pt-PT" sz="3600" dirty="0" err="1" smtClean="0">
                  <a:solidFill>
                    <a:srgbClr val="FFFFFF"/>
                  </a:solidFill>
                </a:rPr>
                <a:t>Prospective</a:t>
              </a:r>
              <a:r>
                <a:rPr lang="pt-PT" sz="3600" dirty="0" smtClean="0">
                  <a:solidFill>
                    <a:srgbClr val="FFFFFF"/>
                  </a:solidFill>
                </a:rPr>
                <a:t> </a:t>
              </a:r>
              <a:r>
                <a:rPr lang="pt-PT" sz="3600" dirty="0" err="1" smtClean="0">
                  <a:solidFill>
                    <a:srgbClr val="FFFFFF"/>
                  </a:solidFill>
                </a:rPr>
                <a:t>Physics</a:t>
              </a:r>
              <a:r>
                <a:rPr lang="pt-PT" sz="3600" dirty="0" smtClean="0">
                  <a:solidFill>
                    <a:srgbClr val="FFFFFF"/>
                  </a:solidFill>
                </a:rPr>
                <a:t> </a:t>
              </a:r>
              <a:r>
                <a:rPr lang="pt-PT" sz="3600" dirty="0" err="1" smtClean="0">
                  <a:solidFill>
                    <a:srgbClr val="FFFFFF"/>
                  </a:solidFill>
                </a:rPr>
                <a:t>Studies</a:t>
              </a:r>
              <a:endParaRPr lang="pt-PT" sz="3600" dirty="0" smtClean="0">
                <a:solidFill>
                  <a:srgbClr val="FFFFFF"/>
                </a:solidFill>
              </a:endParaRPr>
            </a:p>
            <a:p>
              <a:pPr marL="571500" indent="-571500">
                <a:buFont typeface="Arial"/>
                <a:buChar char="•"/>
              </a:pPr>
              <a:r>
                <a:rPr lang="pt-PT" sz="3600" dirty="0" err="1" smtClean="0">
                  <a:solidFill>
                    <a:srgbClr val="FFFFFF"/>
                  </a:solidFill>
                </a:rPr>
                <a:t>The</a:t>
              </a:r>
              <a:r>
                <a:rPr lang="pt-PT" sz="3600" dirty="0" smtClean="0">
                  <a:solidFill>
                    <a:srgbClr val="FFFFFF"/>
                  </a:solidFill>
                </a:rPr>
                <a:t> </a:t>
              </a:r>
              <a:r>
                <a:rPr lang="pt-PT" sz="3600" dirty="0" err="1" smtClean="0">
                  <a:solidFill>
                    <a:srgbClr val="FFFFFF"/>
                  </a:solidFill>
                </a:rPr>
                <a:t>purpose</a:t>
              </a:r>
              <a:r>
                <a:rPr lang="pt-PT" sz="3600" dirty="0" smtClean="0">
                  <a:solidFill>
                    <a:srgbClr val="FFFFFF"/>
                  </a:solidFill>
                </a:rPr>
                <a:t> </a:t>
              </a:r>
              <a:r>
                <a:rPr lang="pt-PT" sz="3600" dirty="0" err="1" smtClean="0">
                  <a:solidFill>
                    <a:srgbClr val="FFFFFF"/>
                  </a:solidFill>
                </a:rPr>
                <a:t>of</a:t>
              </a:r>
              <a:r>
                <a:rPr lang="pt-PT" sz="3600" dirty="0" smtClean="0">
                  <a:solidFill>
                    <a:srgbClr val="FFFFFF"/>
                  </a:solidFill>
                </a:rPr>
                <a:t> </a:t>
              </a:r>
              <a:r>
                <a:rPr lang="pt-PT" sz="3600" dirty="0" err="1" smtClean="0">
                  <a:solidFill>
                    <a:srgbClr val="FFFFFF"/>
                  </a:solidFill>
                </a:rPr>
                <a:t>this</a:t>
              </a:r>
              <a:r>
                <a:rPr lang="pt-PT" sz="3600" dirty="0" smtClean="0">
                  <a:solidFill>
                    <a:srgbClr val="FFFFFF"/>
                  </a:solidFill>
                </a:rPr>
                <a:t> </a:t>
              </a:r>
              <a:r>
                <a:rPr lang="pt-PT" sz="3600" dirty="0" err="1" smtClean="0">
                  <a:solidFill>
                    <a:srgbClr val="FFFFFF"/>
                  </a:solidFill>
                </a:rPr>
                <a:t>task</a:t>
              </a:r>
              <a:r>
                <a:rPr lang="pt-PT" sz="3600" dirty="0" smtClean="0">
                  <a:solidFill>
                    <a:srgbClr val="FFFFFF"/>
                  </a:solidFill>
                </a:rPr>
                <a:t> </a:t>
              </a:r>
              <a:r>
                <a:rPr lang="pt-PT" sz="3600" dirty="0" err="1" smtClean="0">
                  <a:solidFill>
                    <a:srgbClr val="FFFFFF"/>
                  </a:solidFill>
                </a:rPr>
                <a:t>is</a:t>
              </a:r>
              <a:r>
                <a:rPr lang="pt-PT" sz="3600" dirty="0" smtClean="0">
                  <a:solidFill>
                    <a:srgbClr val="FFFFFF"/>
                  </a:solidFill>
                </a:rPr>
                <a:t> to reserve time </a:t>
              </a:r>
              <a:r>
                <a:rPr lang="pt-PT" sz="3600" dirty="0" err="1" smtClean="0">
                  <a:solidFill>
                    <a:srgbClr val="FFFFFF"/>
                  </a:solidFill>
                </a:rPr>
                <a:t>and</a:t>
              </a:r>
              <a:r>
                <a:rPr lang="pt-PT" sz="3600" dirty="0" smtClean="0">
                  <a:solidFill>
                    <a:srgbClr val="FFFFFF"/>
                  </a:solidFill>
                </a:rPr>
                <a:t> </a:t>
              </a:r>
              <a:r>
                <a:rPr lang="pt-PT" sz="3600" dirty="0" err="1" smtClean="0">
                  <a:solidFill>
                    <a:srgbClr val="FFFFFF"/>
                  </a:solidFill>
                </a:rPr>
                <a:t>resources</a:t>
              </a:r>
              <a:r>
                <a:rPr lang="pt-PT" sz="3600" dirty="0" smtClean="0">
                  <a:solidFill>
                    <a:srgbClr val="FFFFFF"/>
                  </a:solidFill>
                </a:rPr>
                <a:t> for </a:t>
              </a:r>
              <a:r>
                <a:rPr lang="pt-PT" sz="3600" dirty="0" err="1" smtClean="0">
                  <a:solidFill>
                    <a:srgbClr val="FFFFFF"/>
                  </a:solidFill>
                </a:rPr>
                <a:t>the</a:t>
              </a:r>
              <a:r>
                <a:rPr lang="pt-PT" sz="3600" dirty="0" smtClean="0">
                  <a:solidFill>
                    <a:srgbClr val="FFFFFF"/>
                  </a:solidFill>
                </a:rPr>
                <a:t> </a:t>
              </a:r>
              <a:r>
                <a:rPr lang="pt-PT" sz="3600" dirty="0" err="1" smtClean="0">
                  <a:solidFill>
                    <a:srgbClr val="FFFFFF"/>
                  </a:solidFill>
                </a:rPr>
                <a:t>reason</a:t>
              </a:r>
              <a:r>
                <a:rPr lang="pt-PT" sz="3600" dirty="0" smtClean="0">
                  <a:solidFill>
                    <a:srgbClr val="FFFFFF"/>
                  </a:solidFill>
                </a:rPr>
                <a:t> </a:t>
              </a:r>
              <a:r>
                <a:rPr lang="pt-PT" sz="3600" dirty="0" err="1" smtClean="0">
                  <a:solidFill>
                    <a:srgbClr val="FFFFFF"/>
                  </a:solidFill>
                </a:rPr>
                <a:t>we’re</a:t>
              </a:r>
              <a:r>
                <a:rPr lang="pt-PT" sz="3600" dirty="0" smtClean="0">
                  <a:solidFill>
                    <a:srgbClr val="FFFFFF"/>
                  </a:solidFill>
                </a:rPr>
                <a:t> </a:t>
              </a:r>
              <a:r>
                <a:rPr lang="pt-PT" sz="3600" dirty="0" err="1" smtClean="0">
                  <a:solidFill>
                    <a:srgbClr val="FFFFFF"/>
                  </a:solidFill>
                </a:rPr>
                <a:t>building</a:t>
              </a:r>
              <a:r>
                <a:rPr lang="pt-PT" sz="3600" dirty="0" smtClean="0">
                  <a:solidFill>
                    <a:srgbClr val="FFFFFF"/>
                  </a:solidFill>
                </a:rPr>
                <a:t> </a:t>
              </a:r>
              <a:r>
                <a:rPr lang="pt-PT" sz="3600" dirty="0" err="1" smtClean="0">
                  <a:solidFill>
                    <a:srgbClr val="FFFFFF"/>
                  </a:solidFill>
                </a:rPr>
                <a:t>the</a:t>
              </a:r>
              <a:r>
                <a:rPr lang="pt-PT" sz="3600" dirty="0" smtClean="0">
                  <a:solidFill>
                    <a:srgbClr val="FFFFFF"/>
                  </a:solidFill>
                </a:rPr>
                <a:t> HL-LHC: </a:t>
              </a:r>
              <a:r>
                <a:rPr lang="pt-PT" sz="3600" dirty="0" err="1" smtClean="0">
                  <a:solidFill>
                    <a:srgbClr val="FFFFFF"/>
                  </a:solidFill>
                </a:rPr>
                <a:t>the</a:t>
              </a:r>
              <a:r>
                <a:rPr lang="pt-PT" sz="3600" dirty="0" smtClean="0">
                  <a:solidFill>
                    <a:srgbClr val="FFFFFF"/>
                  </a:solidFill>
                </a:rPr>
                <a:t> </a:t>
              </a:r>
              <a:r>
                <a:rPr lang="pt-PT" sz="3600" dirty="0" err="1" smtClean="0">
                  <a:solidFill>
                    <a:srgbClr val="FFFFFF"/>
                  </a:solidFill>
                </a:rPr>
                <a:t>physics</a:t>
              </a:r>
              <a:r>
                <a:rPr lang="pt-PT" sz="3600" dirty="0" smtClean="0">
                  <a:solidFill>
                    <a:srgbClr val="FFFFFF"/>
                  </a:solidFill>
                </a:rPr>
                <a:t> </a:t>
              </a:r>
              <a:r>
                <a:rPr lang="mr-IN" sz="3600" dirty="0" smtClean="0">
                  <a:solidFill>
                    <a:srgbClr val="FFFFFF"/>
                  </a:solidFill>
                </a:rPr>
                <a:t>–</a:t>
              </a:r>
              <a:r>
                <a:rPr lang="pt-PT" sz="3600" dirty="0" smtClean="0">
                  <a:solidFill>
                    <a:srgbClr val="FFFFFF"/>
                  </a:solidFill>
                </a:rPr>
                <a:t> </a:t>
              </a:r>
              <a:r>
                <a:rPr lang="pt-PT" sz="3600" dirty="0" err="1" smtClean="0">
                  <a:solidFill>
                    <a:srgbClr val="FFFFFF"/>
                  </a:solidFill>
                </a:rPr>
                <a:t>we</a:t>
              </a:r>
              <a:r>
                <a:rPr lang="pt-PT" sz="3600" dirty="0" smtClean="0">
                  <a:solidFill>
                    <a:srgbClr val="FFFFFF"/>
                  </a:solidFill>
                </a:rPr>
                <a:t> </a:t>
              </a:r>
              <a:r>
                <a:rPr lang="pt-PT" sz="3600" dirty="0" err="1" smtClean="0">
                  <a:solidFill>
                    <a:srgbClr val="FFFFFF"/>
                  </a:solidFill>
                </a:rPr>
                <a:t>want</a:t>
              </a:r>
              <a:r>
                <a:rPr lang="pt-PT" sz="3600" dirty="0" smtClean="0">
                  <a:solidFill>
                    <a:srgbClr val="FFFFFF"/>
                  </a:solidFill>
                </a:rPr>
                <a:t> to prepare </a:t>
              </a:r>
              <a:r>
                <a:rPr lang="pt-PT" sz="3600" dirty="0" err="1" smtClean="0">
                  <a:solidFill>
                    <a:srgbClr val="FFFFFF"/>
                  </a:solidFill>
                </a:rPr>
                <a:t>the</a:t>
              </a:r>
              <a:r>
                <a:rPr lang="pt-PT" sz="3600" dirty="0" smtClean="0">
                  <a:solidFill>
                    <a:srgbClr val="FFFFFF"/>
                  </a:solidFill>
                </a:rPr>
                <a:t> future </a:t>
              </a:r>
              <a:r>
                <a:rPr lang="pt-PT" sz="3600" dirty="0" err="1" smtClean="0">
                  <a:solidFill>
                    <a:srgbClr val="FFFFFF"/>
                  </a:solidFill>
                </a:rPr>
                <a:t>by</a:t>
              </a:r>
              <a:r>
                <a:rPr lang="pt-PT" sz="3600" dirty="0" smtClean="0">
                  <a:solidFill>
                    <a:srgbClr val="FFFFFF"/>
                  </a:solidFill>
                </a:rPr>
                <a:t> </a:t>
              </a:r>
              <a:r>
                <a:rPr lang="pt-PT" sz="3600" dirty="0" err="1" smtClean="0">
                  <a:solidFill>
                    <a:srgbClr val="FFFFFF"/>
                  </a:solidFill>
                </a:rPr>
                <a:t>developing</a:t>
              </a:r>
              <a:r>
                <a:rPr lang="pt-PT" sz="3600" dirty="0" smtClean="0">
                  <a:solidFill>
                    <a:srgbClr val="FFFFFF"/>
                  </a:solidFill>
                </a:rPr>
                <a:t> </a:t>
              </a:r>
              <a:r>
                <a:rPr lang="pt-PT" sz="3600" dirty="0" err="1" smtClean="0">
                  <a:solidFill>
                    <a:srgbClr val="FFFFFF"/>
                  </a:solidFill>
                </a:rPr>
                <a:t>new</a:t>
              </a:r>
              <a:r>
                <a:rPr lang="pt-PT" sz="3600" dirty="0" smtClean="0">
                  <a:solidFill>
                    <a:srgbClr val="FFFFFF"/>
                  </a:solidFill>
                </a:rPr>
                <a:t> </a:t>
              </a:r>
              <a:r>
                <a:rPr lang="pt-PT" sz="3600" dirty="0" err="1" smtClean="0">
                  <a:solidFill>
                    <a:srgbClr val="FFFFFF"/>
                  </a:solidFill>
                </a:rPr>
                <a:t>analysis</a:t>
              </a:r>
              <a:r>
                <a:rPr lang="pt-PT" sz="3600" dirty="0" smtClean="0">
                  <a:solidFill>
                    <a:srgbClr val="FFFFFF"/>
                  </a:solidFill>
                </a:rPr>
                <a:t> </a:t>
              </a:r>
              <a:r>
                <a:rPr lang="pt-PT" sz="3600" dirty="0" err="1" smtClean="0">
                  <a:solidFill>
                    <a:srgbClr val="FFFFFF"/>
                  </a:solidFill>
                </a:rPr>
                <a:t>ideas</a:t>
              </a:r>
              <a:r>
                <a:rPr lang="pt-PT" sz="3600" dirty="0" smtClean="0">
                  <a:solidFill>
                    <a:srgbClr val="FFFFFF"/>
                  </a:solidFill>
                </a:rPr>
                <a:t> </a:t>
              </a:r>
              <a:r>
                <a:rPr lang="pt-PT" sz="3600" dirty="0" err="1" smtClean="0">
                  <a:solidFill>
                    <a:srgbClr val="FFFFFF"/>
                  </a:solidFill>
                </a:rPr>
                <a:t>and</a:t>
              </a:r>
              <a:r>
                <a:rPr lang="pt-PT" sz="3600" dirty="0" smtClean="0">
                  <a:solidFill>
                    <a:srgbClr val="FFFFFF"/>
                  </a:solidFill>
                </a:rPr>
                <a:t> </a:t>
              </a:r>
              <a:r>
                <a:rPr lang="pt-PT" sz="3600" dirty="0" err="1" smtClean="0">
                  <a:solidFill>
                    <a:srgbClr val="FFFFFF"/>
                  </a:solidFill>
                </a:rPr>
                <a:t>techniques</a:t>
              </a:r>
              <a:endParaRPr lang="pt-PT" sz="3600" dirty="0" smtClean="0">
                <a:solidFill>
                  <a:srgbClr val="FFFFFF"/>
                </a:solidFill>
              </a:endParaRPr>
            </a:p>
            <a:p>
              <a:pPr marL="571500" indent="-571500">
                <a:buFont typeface="Arial"/>
                <a:buChar char="•"/>
              </a:pPr>
              <a:r>
                <a:rPr lang="pt-PT" sz="3600" dirty="0" err="1" smtClean="0">
                  <a:solidFill>
                    <a:srgbClr val="FFFFFF"/>
                  </a:solidFill>
                </a:rPr>
                <a:t>Higgs</a:t>
              </a:r>
              <a:r>
                <a:rPr lang="pt-PT" sz="3600" dirty="0" smtClean="0">
                  <a:solidFill>
                    <a:srgbClr val="FFFFFF"/>
                  </a:solidFill>
                </a:rPr>
                <a:t>: EFT </a:t>
              </a:r>
              <a:r>
                <a:rPr lang="pt-PT" sz="3600" dirty="0" err="1" smtClean="0">
                  <a:solidFill>
                    <a:srgbClr val="FFFFFF"/>
                  </a:solidFill>
                </a:rPr>
                <a:t>studies</a:t>
              </a:r>
              <a:r>
                <a:rPr lang="pt-PT" sz="3600" dirty="0" smtClean="0">
                  <a:solidFill>
                    <a:srgbClr val="FFFFFF"/>
                  </a:solidFill>
                </a:rPr>
                <a:t> </a:t>
              </a:r>
              <a:r>
                <a:rPr lang="pt-PT" sz="3600" dirty="0" err="1" smtClean="0">
                  <a:solidFill>
                    <a:srgbClr val="FFFFFF"/>
                  </a:solidFill>
                </a:rPr>
                <a:t>of</a:t>
              </a:r>
              <a:r>
                <a:rPr lang="pt-PT" sz="3600" dirty="0" smtClean="0">
                  <a:solidFill>
                    <a:srgbClr val="FFFFFF"/>
                  </a:solidFill>
                </a:rPr>
                <a:t> </a:t>
              </a:r>
              <a:r>
                <a:rPr lang="pt-PT" sz="3600" dirty="0" err="1" smtClean="0">
                  <a:solidFill>
                    <a:srgbClr val="FFFFFF"/>
                  </a:solidFill>
                </a:rPr>
                <a:t>anomalous</a:t>
              </a:r>
              <a:r>
                <a:rPr lang="pt-PT" sz="3600" dirty="0" smtClean="0">
                  <a:solidFill>
                    <a:srgbClr val="FFFFFF"/>
                  </a:solidFill>
                </a:rPr>
                <a:t> </a:t>
              </a:r>
              <a:r>
                <a:rPr lang="pt-PT" sz="3600" dirty="0" err="1" smtClean="0">
                  <a:solidFill>
                    <a:srgbClr val="FFFFFF"/>
                  </a:solidFill>
                </a:rPr>
                <a:t>H</a:t>
              </a:r>
              <a:r>
                <a:rPr lang="pt-PT" sz="3600" dirty="0" err="1" smtClean="0">
                  <a:solidFill>
                    <a:srgbClr val="FFFFFF"/>
                  </a:solidFill>
                  <a:sym typeface="Wingdings"/>
                </a:rPr>
                <a:t>bbγ</a:t>
              </a:r>
              <a:r>
                <a:rPr lang="pt-PT" sz="3600" dirty="0" smtClean="0">
                  <a:solidFill>
                    <a:srgbClr val="FFFFFF"/>
                  </a:solidFill>
                  <a:sym typeface="Wingdings"/>
                </a:rPr>
                <a:t> </a:t>
              </a:r>
              <a:r>
                <a:rPr lang="pt-PT" sz="3600" dirty="0" err="1" smtClean="0">
                  <a:solidFill>
                    <a:srgbClr val="FFFFFF"/>
                  </a:solidFill>
                  <a:sym typeface="Wingdings"/>
                </a:rPr>
                <a:t>coupling</a:t>
              </a:r>
              <a:r>
                <a:rPr lang="pt-PT" sz="3600" dirty="0">
                  <a:solidFill>
                    <a:srgbClr val="FFFFFF"/>
                  </a:solidFill>
                  <a:sym typeface="Wingdings"/>
                </a:rPr>
                <a:t> </a:t>
              </a:r>
              <a:r>
                <a:rPr lang="pt-PT" sz="3600" dirty="0" err="1" smtClean="0">
                  <a:solidFill>
                    <a:srgbClr val="FFFFFF"/>
                  </a:solidFill>
                  <a:sym typeface="Wingdings"/>
                </a:rPr>
                <a:t>and</a:t>
              </a:r>
              <a:r>
                <a:rPr lang="pt-PT" sz="3600" dirty="0" smtClean="0">
                  <a:solidFill>
                    <a:srgbClr val="FFFFFF"/>
                  </a:solidFill>
                  <a:sym typeface="Wingdings"/>
                </a:rPr>
                <a:t> </a:t>
              </a:r>
              <a:r>
                <a:rPr lang="pt-PT" sz="3600" dirty="0" err="1" smtClean="0">
                  <a:solidFill>
                    <a:srgbClr val="FFFFFF"/>
                  </a:solidFill>
                  <a:sym typeface="Wingdings"/>
                </a:rPr>
                <a:t>HHbbbb</a:t>
              </a:r>
              <a:endParaRPr lang="pt-PT" sz="3600" dirty="0" smtClean="0">
                <a:solidFill>
                  <a:srgbClr val="FFFFFF"/>
                </a:solidFill>
              </a:endParaRPr>
            </a:p>
            <a:p>
              <a:pPr marL="571500" indent="-571500">
                <a:buFont typeface="Arial"/>
                <a:buChar char="•"/>
              </a:pPr>
              <a:r>
                <a:rPr lang="pt-PT" sz="3600" dirty="0" smtClean="0">
                  <a:solidFill>
                    <a:srgbClr val="FFFFFF"/>
                  </a:solidFill>
                </a:rPr>
                <a:t>Top: </a:t>
              </a:r>
              <a:r>
                <a:rPr lang="pt-PT" sz="3600" dirty="0" err="1" smtClean="0">
                  <a:solidFill>
                    <a:srgbClr val="FFFFFF"/>
                  </a:solidFill>
                </a:rPr>
                <a:t>contributing</a:t>
              </a:r>
              <a:r>
                <a:rPr lang="pt-PT" sz="3600" dirty="0" smtClean="0">
                  <a:solidFill>
                    <a:srgbClr val="FFFFFF"/>
                  </a:solidFill>
                </a:rPr>
                <a:t> </a:t>
              </a:r>
              <a:r>
                <a:rPr lang="pt-PT" sz="3600" dirty="0">
                  <a:solidFill>
                    <a:srgbClr val="FFFFFF"/>
                  </a:solidFill>
                </a:rPr>
                <a:t>to </a:t>
              </a:r>
              <a:r>
                <a:rPr lang="pt-PT" sz="3600" dirty="0" err="1" smtClean="0">
                  <a:solidFill>
                    <a:srgbClr val="FFFFFF"/>
                  </a:solidFill>
                </a:rPr>
                <a:t>development</a:t>
              </a:r>
              <a:r>
                <a:rPr lang="pt-PT" sz="3600" dirty="0" smtClean="0">
                  <a:solidFill>
                    <a:srgbClr val="FFFFFF"/>
                  </a:solidFill>
                </a:rPr>
                <a:t> </a:t>
              </a:r>
              <a:r>
                <a:rPr lang="pt-PT" sz="3600" dirty="0" err="1" smtClean="0">
                  <a:solidFill>
                    <a:srgbClr val="FFFFFF"/>
                  </a:solidFill>
                </a:rPr>
                <a:t>within</a:t>
              </a:r>
              <a:r>
                <a:rPr lang="pt-PT" sz="3600" dirty="0" smtClean="0">
                  <a:solidFill>
                    <a:srgbClr val="FFFFFF"/>
                  </a:solidFill>
                </a:rPr>
                <a:t> </a:t>
              </a:r>
              <a:r>
                <a:rPr lang="pt-PT" sz="3600" dirty="0" err="1" smtClean="0">
                  <a:solidFill>
                    <a:srgbClr val="FFFFFF"/>
                  </a:solidFill>
                </a:rPr>
                <a:t>LHCTopWG</a:t>
              </a:r>
              <a:r>
                <a:rPr lang="pt-PT" sz="3600" dirty="0" smtClean="0">
                  <a:solidFill>
                    <a:srgbClr val="FFFFFF"/>
                  </a:solidFill>
                </a:rPr>
                <a:t> </a:t>
              </a:r>
              <a:r>
                <a:rPr lang="pt-PT" sz="3600" dirty="0" err="1" smtClean="0">
                  <a:solidFill>
                    <a:srgbClr val="FFFFFF"/>
                  </a:solidFill>
                </a:rPr>
                <a:t>of</a:t>
              </a:r>
              <a:r>
                <a:rPr lang="pt-PT" sz="3600" dirty="0" smtClean="0">
                  <a:solidFill>
                    <a:srgbClr val="FFFFFF"/>
                  </a:solidFill>
                </a:rPr>
                <a:t> </a:t>
              </a:r>
              <a:r>
                <a:rPr lang="pt-PT" sz="3600" dirty="0">
                  <a:solidFill>
                    <a:srgbClr val="FFFFFF"/>
                  </a:solidFill>
                </a:rPr>
                <a:t>global </a:t>
              </a:r>
              <a:r>
                <a:rPr lang="pt-PT" sz="3600" dirty="0" err="1">
                  <a:solidFill>
                    <a:srgbClr val="FFFFFF"/>
                  </a:solidFill>
                </a:rPr>
                <a:t>combination</a:t>
              </a:r>
              <a:r>
                <a:rPr lang="pt-PT" sz="3600" dirty="0">
                  <a:solidFill>
                    <a:srgbClr val="FFFFFF"/>
                  </a:solidFill>
                </a:rPr>
                <a:t> </a:t>
              </a:r>
              <a:r>
                <a:rPr lang="pt-PT" sz="3600" dirty="0" err="1">
                  <a:solidFill>
                    <a:srgbClr val="FFFFFF"/>
                  </a:solidFill>
                </a:rPr>
                <a:t>of</a:t>
              </a:r>
              <a:r>
                <a:rPr lang="pt-PT" sz="3600" dirty="0">
                  <a:solidFill>
                    <a:srgbClr val="FFFFFF"/>
                  </a:solidFill>
                </a:rPr>
                <a:t> top-quark </a:t>
              </a:r>
              <a:r>
                <a:rPr lang="pt-PT" sz="3600" dirty="0" err="1">
                  <a:solidFill>
                    <a:srgbClr val="FFFFFF"/>
                  </a:solidFill>
                </a:rPr>
                <a:t>related</a:t>
              </a:r>
              <a:r>
                <a:rPr lang="pt-PT" sz="3600" dirty="0">
                  <a:solidFill>
                    <a:srgbClr val="FFFFFF"/>
                  </a:solidFill>
                </a:rPr>
                <a:t> </a:t>
              </a:r>
              <a:r>
                <a:rPr lang="pt-PT" sz="3600" dirty="0" err="1" smtClean="0">
                  <a:solidFill>
                    <a:srgbClr val="FFFFFF"/>
                  </a:solidFill>
                </a:rPr>
                <a:t>observables</a:t>
              </a:r>
              <a:r>
                <a:rPr lang="pt-PT" sz="3600" dirty="0" smtClean="0">
                  <a:solidFill>
                    <a:srgbClr val="FFFFFF"/>
                  </a:solidFill>
                </a:rPr>
                <a:t>; </a:t>
              </a:r>
              <a:r>
                <a:rPr lang="pt-PT" sz="3600" dirty="0" err="1" smtClean="0">
                  <a:solidFill>
                    <a:srgbClr val="FFFFFF"/>
                  </a:solidFill>
                </a:rPr>
                <a:t>preparing</a:t>
              </a:r>
              <a:r>
                <a:rPr lang="pt-PT" sz="3600" dirty="0" smtClean="0">
                  <a:solidFill>
                    <a:srgbClr val="FFFFFF"/>
                  </a:solidFill>
                </a:rPr>
                <a:t> HL-LHC </a:t>
              </a:r>
              <a:r>
                <a:rPr lang="pt-PT" sz="3600" dirty="0" err="1" smtClean="0">
                  <a:solidFill>
                    <a:srgbClr val="FFFFFF"/>
                  </a:solidFill>
                </a:rPr>
                <a:t>search</a:t>
              </a:r>
              <a:r>
                <a:rPr lang="pt-PT" sz="3600" dirty="0" smtClean="0">
                  <a:solidFill>
                    <a:srgbClr val="FFFFFF"/>
                  </a:solidFill>
                </a:rPr>
                <a:t> </a:t>
              </a:r>
              <a:r>
                <a:rPr lang="pt-PT" sz="3600" dirty="0">
                  <a:solidFill>
                    <a:srgbClr val="FFFFFF"/>
                  </a:solidFill>
                </a:rPr>
                <a:t>for </a:t>
              </a:r>
              <a:r>
                <a:rPr lang="pt-PT" sz="3600" dirty="0" err="1">
                  <a:solidFill>
                    <a:srgbClr val="FFFFFF"/>
                  </a:solidFill>
                </a:rPr>
                <a:t>new</a:t>
              </a:r>
              <a:r>
                <a:rPr lang="pt-PT" sz="3600" dirty="0">
                  <a:solidFill>
                    <a:srgbClr val="FFFFFF"/>
                  </a:solidFill>
                </a:rPr>
                <a:t> </a:t>
              </a:r>
              <a:r>
                <a:rPr lang="pt-PT" sz="3600" dirty="0" err="1">
                  <a:solidFill>
                    <a:srgbClr val="FFFFFF"/>
                  </a:solidFill>
                </a:rPr>
                <a:t>physics</a:t>
              </a:r>
              <a:r>
                <a:rPr lang="pt-PT" sz="3600" dirty="0">
                  <a:solidFill>
                    <a:srgbClr val="FFFFFF"/>
                  </a:solidFill>
                </a:rPr>
                <a:t> </a:t>
              </a:r>
              <a:r>
                <a:rPr lang="pt-PT" sz="3600" dirty="0" err="1">
                  <a:solidFill>
                    <a:srgbClr val="FFFFFF"/>
                  </a:solidFill>
                </a:rPr>
                <a:t>in</a:t>
              </a:r>
              <a:r>
                <a:rPr lang="pt-PT" sz="3600" dirty="0">
                  <a:solidFill>
                    <a:srgbClr val="FFFFFF"/>
                  </a:solidFill>
                </a:rPr>
                <a:t> </a:t>
              </a:r>
              <a:r>
                <a:rPr lang="pt-PT" sz="3600" dirty="0" smtClean="0">
                  <a:solidFill>
                    <a:srgbClr val="FFFFFF"/>
                  </a:solidFill>
                </a:rPr>
                <a:t>top </a:t>
              </a:r>
              <a:r>
                <a:rPr lang="pt-PT" sz="3600" dirty="0">
                  <a:solidFill>
                    <a:srgbClr val="FFFFFF"/>
                  </a:solidFill>
                </a:rPr>
                <a:t>quark </a:t>
              </a:r>
              <a:r>
                <a:rPr lang="pt-PT" sz="3600" dirty="0" smtClean="0">
                  <a:solidFill>
                    <a:srgbClr val="FFFFFF"/>
                  </a:solidFill>
                </a:rPr>
                <a:t>sector </a:t>
              </a:r>
              <a:r>
                <a:rPr lang="pt-PT" sz="3600" dirty="0" err="1" smtClean="0">
                  <a:solidFill>
                    <a:srgbClr val="FFFFFF"/>
                  </a:solidFill>
                </a:rPr>
                <a:t>in</a:t>
              </a:r>
              <a:r>
                <a:rPr lang="pt-PT" sz="3600" dirty="0" smtClean="0">
                  <a:solidFill>
                    <a:srgbClr val="FFFFFF"/>
                  </a:solidFill>
                </a:rPr>
                <a:t> </a:t>
              </a:r>
              <a:r>
                <a:rPr lang="pt-PT" sz="3600" dirty="0" err="1" smtClean="0">
                  <a:solidFill>
                    <a:srgbClr val="FFFFFF"/>
                  </a:solidFill>
                </a:rPr>
                <a:t>trilepton</a:t>
              </a:r>
              <a:r>
                <a:rPr lang="pt-PT" sz="3600" dirty="0" smtClean="0">
                  <a:solidFill>
                    <a:srgbClr val="FFFFFF"/>
                  </a:solidFill>
                </a:rPr>
                <a:t> </a:t>
              </a:r>
              <a:r>
                <a:rPr lang="pt-PT" sz="3600" dirty="0">
                  <a:solidFill>
                    <a:srgbClr val="FFFFFF"/>
                  </a:solidFill>
                </a:rPr>
                <a:t>final </a:t>
              </a:r>
              <a:r>
                <a:rPr lang="pt-PT" sz="3600" dirty="0" err="1" smtClean="0">
                  <a:solidFill>
                    <a:srgbClr val="FFFFFF"/>
                  </a:solidFill>
                </a:rPr>
                <a:t>states</a:t>
              </a:r>
              <a:r>
                <a:rPr lang="pt-PT" sz="3600" dirty="0" smtClean="0">
                  <a:solidFill>
                    <a:srgbClr val="FFFFFF"/>
                  </a:solidFill>
                </a:rPr>
                <a:t> </a:t>
              </a:r>
            </a:p>
            <a:p>
              <a:pPr marL="571500" indent="-571500">
                <a:buFont typeface="Arial"/>
                <a:buChar char="•"/>
              </a:pPr>
              <a:r>
                <a:rPr lang="pt-PT" sz="3600" dirty="0" err="1" smtClean="0">
                  <a:solidFill>
                    <a:srgbClr val="FFFFFF"/>
                  </a:solidFill>
                </a:rPr>
                <a:t>Developing</a:t>
              </a:r>
              <a:r>
                <a:rPr lang="pt-PT" sz="3600" dirty="0" smtClean="0">
                  <a:solidFill>
                    <a:srgbClr val="FFFFFF"/>
                  </a:solidFill>
                </a:rPr>
                <a:t> use </a:t>
              </a:r>
              <a:r>
                <a:rPr lang="pt-PT" sz="3600" dirty="0" err="1" smtClean="0">
                  <a:solidFill>
                    <a:srgbClr val="FFFFFF"/>
                  </a:solidFill>
                </a:rPr>
                <a:t>of</a:t>
              </a:r>
              <a:r>
                <a:rPr lang="pt-PT" sz="3600" dirty="0" smtClean="0">
                  <a:solidFill>
                    <a:srgbClr val="FFFFFF"/>
                  </a:solidFill>
                </a:rPr>
                <a:t> </a:t>
              </a:r>
              <a:r>
                <a:rPr lang="pt-PT" sz="3600" dirty="0" err="1" smtClean="0">
                  <a:solidFill>
                    <a:srgbClr val="FFFFFF"/>
                  </a:solidFill>
                </a:rPr>
                <a:t>machine</a:t>
              </a:r>
              <a:r>
                <a:rPr lang="pt-PT" sz="3600" dirty="0" smtClean="0">
                  <a:solidFill>
                    <a:srgbClr val="FFFFFF"/>
                  </a:solidFill>
                </a:rPr>
                <a:t> </a:t>
              </a:r>
              <a:r>
                <a:rPr lang="pt-PT" sz="3600" dirty="0" err="1">
                  <a:solidFill>
                    <a:srgbClr val="FFFFFF"/>
                  </a:solidFill>
                </a:rPr>
                <a:t>learning</a:t>
              </a:r>
              <a:r>
                <a:rPr lang="pt-PT" sz="3600" dirty="0">
                  <a:solidFill>
                    <a:srgbClr val="FFFFFF"/>
                  </a:solidFill>
                </a:rPr>
                <a:t> </a:t>
              </a:r>
              <a:r>
                <a:rPr lang="pt-PT" sz="3600" dirty="0" err="1" smtClean="0">
                  <a:solidFill>
                    <a:srgbClr val="FFFFFF"/>
                  </a:solidFill>
                </a:rPr>
                <a:t>techniques</a:t>
              </a:r>
              <a:r>
                <a:rPr lang="pt-PT" sz="3600" dirty="0" smtClean="0">
                  <a:solidFill>
                    <a:srgbClr val="FFFFFF"/>
                  </a:solidFill>
                </a:rPr>
                <a:t> to </a:t>
              </a:r>
              <a:r>
                <a:rPr lang="pt-PT" sz="3600" dirty="0">
                  <a:solidFill>
                    <a:srgbClr val="FFFFFF"/>
                  </a:solidFill>
                </a:rPr>
                <a:t>maximize </a:t>
              </a:r>
              <a:r>
                <a:rPr lang="pt-PT" sz="3600" dirty="0" err="1">
                  <a:solidFill>
                    <a:srgbClr val="FFFFFF"/>
                  </a:solidFill>
                </a:rPr>
                <a:t>sensitivity</a:t>
              </a:r>
              <a:r>
                <a:rPr lang="pt-PT" sz="3600" dirty="0">
                  <a:solidFill>
                    <a:srgbClr val="FFFFFF"/>
                  </a:solidFill>
                </a:rPr>
                <a:t> </a:t>
              </a:r>
              <a:r>
                <a:rPr lang="pt-PT" sz="3600" dirty="0" err="1">
                  <a:solidFill>
                    <a:srgbClr val="FFFFFF"/>
                  </a:solidFill>
                </a:rPr>
                <a:t>and</a:t>
              </a:r>
              <a:r>
                <a:rPr lang="pt-PT" sz="3600" dirty="0">
                  <a:solidFill>
                    <a:srgbClr val="FFFFFF"/>
                  </a:solidFill>
                </a:rPr>
                <a:t> </a:t>
              </a:r>
              <a:r>
                <a:rPr lang="pt-PT" sz="3600" dirty="0" err="1" smtClean="0">
                  <a:solidFill>
                    <a:srgbClr val="FFFFFF"/>
                  </a:solidFill>
                </a:rPr>
                <a:t>generality</a:t>
              </a:r>
              <a:r>
                <a:rPr lang="pt-PT" sz="3600" dirty="0" smtClean="0">
                  <a:solidFill>
                    <a:srgbClr val="FFFFFF"/>
                  </a:solidFill>
                </a:rPr>
                <a:t> </a:t>
              </a:r>
              <a:r>
                <a:rPr lang="pt-PT" sz="3600" dirty="0" err="1" smtClean="0">
                  <a:solidFill>
                    <a:srgbClr val="FFFFFF"/>
                  </a:solidFill>
                </a:rPr>
                <a:t>of</a:t>
              </a:r>
              <a:r>
                <a:rPr lang="pt-PT" sz="3600" dirty="0" smtClean="0">
                  <a:solidFill>
                    <a:srgbClr val="FFFFFF"/>
                  </a:solidFill>
                </a:rPr>
                <a:t> future HL-LHC </a:t>
              </a:r>
              <a:r>
                <a:rPr lang="pt-PT" sz="3600" dirty="0" err="1" smtClean="0">
                  <a:solidFill>
                    <a:srgbClr val="FFFFFF"/>
                  </a:solidFill>
                </a:rPr>
                <a:t>analyses</a:t>
              </a:r>
              <a:endParaRPr lang="pt-PT" sz="3600" dirty="0">
                <a:solidFill>
                  <a:srgbClr val="FFFFFF"/>
                </a:solidFill>
              </a:endParaRPr>
            </a:p>
          </p:txBody>
        </p:sp>
        <p:pic>
          <p:nvPicPr>
            <p:cNvPr id="9" name="Picture 8" descr="heavy_quarks.pd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4400933" y="29334012"/>
              <a:ext cx="3933553" cy="2663994"/>
            </a:xfrm>
            <a:prstGeom prst="rect">
              <a:avLst/>
            </a:prstGeom>
          </p:spPr>
        </p:pic>
        <p:pic>
          <p:nvPicPr>
            <p:cNvPr id="23" name="Picture 22"/>
            <p:cNvPicPr>
              <a:picLocks noChangeAspect="1"/>
            </p:cNvPicPr>
            <p:nvPr/>
          </p:nvPicPr>
          <p:blipFill>
            <a:blip r:embed="rId24"/>
            <a:stretch>
              <a:fillRect/>
            </a:stretch>
          </p:blipFill>
          <p:spPr>
            <a:xfrm>
              <a:off x="20299163" y="29334012"/>
              <a:ext cx="3784467" cy="2632180"/>
            </a:xfrm>
            <a:prstGeom prst="rect">
              <a:avLst/>
            </a:prstGeom>
          </p:spPr>
        </p:pic>
        <p:cxnSp>
          <p:nvCxnSpPr>
            <p:cNvPr id="64" name="Straight Connector 63"/>
            <p:cNvCxnSpPr/>
            <p:nvPr/>
          </p:nvCxnSpPr>
          <p:spPr>
            <a:xfrm>
              <a:off x="22550663" y="26013826"/>
              <a:ext cx="225738"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6827084" y="26029978"/>
              <a:ext cx="225738"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27318150" y="26021511"/>
              <a:ext cx="225738"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20248364" y="31655194"/>
              <a:ext cx="3784467" cy="338554"/>
            </a:xfrm>
            <a:prstGeom prst="rect">
              <a:avLst/>
            </a:prstGeom>
            <a:noFill/>
          </p:spPr>
          <p:txBody>
            <a:bodyPr wrap="square" rtlCol="0">
              <a:spAutoFit/>
            </a:bodyPr>
            <a:lstStyle/>
            <a:p>
              <a:r>
                <a:rPr lang="pt-PT" sz="1600" dirty="0" err="1" smtClean="0">
                  <a:solidFill>
                    <a:srgbClr val="595959"/>
                  </a:solidFill>
                </a:rPr>
                <a:t>A.Carvalho</a:t>
              </a:r>
              <a:r>
                <a:rPr lang="pt-PT" sz="1600" dirty="0" smtClean="0">
                  <a:solidFill>
                    <a:srgbClr val="595959"/>
                  </a:solidFill>
                </a:rPr>
                <a:t>, </a:t>
              </a:r>
              <a:r>
                <a:rPr lang="pt-PT" sz="1600" dirty="0" err="1" smtClean="0">
                  <a:solidFill>
                    <a:srgbClr val="595959"/>
                  </a:solidFill>
                </a:rPr>
                <a:t>MSc</a:t>
              </a:r>
              <a:r>
                <a:rPr lang="pt-PT" sz="1600" dirty="0" smtClean="0">
                  <a:solidFill>
                    <a:srgbClr val="595959"/>
                  </a:solidFill>
                </a:rPr>
                <a:t> </a:t>
              </a:r>
              <a:r>
                <a:rPr lang="pt-PT" sz="1600" dirty="0" err="1" smtClean="0">
                  <a:solidFill>
                    <a:srgbClr val="595959"/>
                  </a:solidFill>
                </a:rPr>
                <a:t>Thesis</a:t>
              </a:r>
              <a:r>
                <a:rPr lang="pt-PT" sz="1600" dirty="0" smtClean="0">
                  <a:solidFill>
                    <a:srgbClr val="595959"/>
                  </a:solidFill>
                </a:rPr>
                <a:t>, IST &amp;LIP 2018</a:t>
              </a:r>
              <a:endParaRPr lang="pt-PT" sz="1600" dirty="0">
                <a:solidFill>
                  <a:srgbClr val="595959"/>
                </a:solidFill>
              </a:endParaRPr>
            </a:p>
          </p:txBody>
        </p:sp>
        <p:pic>
          <p:nvPicPr>
            <p:cNvPr id="71" name="Picture 70"/>
            <p:cNvPicPr>
              <a:picLocks noChangeAspect="1"/>
            </p:cNvPicPr>
            <p:nvPr/>
          </p:nvPicPr>
          <p:blipFill>
            <a:blip r:embed="rId25"/>
            <a:stretch>
              <a:fillRect/>
            </a:stretch>
          </p:blipFill>
          <p:spPr>
            <a:xfrm>
              <a:off x="22636700" y="29897728"/>
              <a:ext cx="1190308" cy="280942"/>
            </a:xfrm>
            <a:prstGeom prst="rect">
              <a:avLst/>
            </a:prstGeom>
          </p:spPr>
        </p:pic>
        <p:sp>
          <p:nvSpPr>
            <p:cNvPr id="72" name="Rectangle 71"/>
            <p:cNvSpPr/>
            <p:nvPr/>
          </p:nvSpPr>
          <p:spPr>
            <a:xfrm>
              <a:off x="15110264" y="29334013"/>
              <a:ext cx="4865158" cy="2632180"/>
            </a:xfrm>
            <a:prstGeom prst="rect">
              <a:avLst/>
            </a:prstGeom>
            <a:solidFill>
              <a:schemeClr val="bg1">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pic>
          <p:nvPicPr>
            <p:cNvPr id="16" name="Picture 15"/>
            <p:cNvPicPr>
              <a:picLocks noChangeAspect="1"/>
            </p:cNvPicPr>
            <p:nvPr/>
          </p:nvPicPr>
          <p:blipFill>
            <a:blip r:embed="rId26"/>
            <a:stretch>
              <a:fillRect/>
            </a:stretch>
          </p:blipFill>
          <p:spPr>
            <a:xfrm>
              <a:off x="15427110" y="29559130"/>
              <a:ext cx="4200156" cy="918150"/>
            </a:xfrm>
            <a:prstGeom prst="rect">
              <a:avLst/>
            </a:prstGeom>
          </p:spPr>
        </p:pic>
        <p:pic>
          <p:nvPicPr>
            <p:cNvPr id="19" name="Picture 18"/>
            <p:cNvPicPr>
              <a:picLocks noChangeAspect="1"/>
            </p:cNvPicPr>
            <p:nvPr/>
          </p:nvPicPr>
          <p:blipFill>
            <a:blip r:embed="rId27"/>
            <a:stretch>
              <a:fillRect/>
            </a:stretch>
          </p:blipFill>
          <p:spPr>
            <a:xfrm>
              <a:off x="15484432" y="30477280"/>
              <a:ext cx="4180915" cy="1289005"/>
            </a:xfrm>
            <a:prstGeom prst="rect">
              <a:avLst/>
            </a:prstGeom>
          </p:spPr>
        </p:pic>
        <p:sp>
          <p:nvSpPr>
            <p:cNvPr id="65" name="TextBox 64"/>
            <p:cNvSpPr txBox="1"/>
            <p:nvPr/>
          </p:nvSpPr>
          <p:spPr>
            <a:xfrm>
              <a:off x="15794506" y="31673445"/>
              <a:ext cx="4180915" cy="338554"/>
            </a:xfrm>
            <a:prstGeom prst="rect">
              <a:avLst/>
            </a:prstGeom>
            <a:noFill/>
          </p:spPr>
          <p:txBody>
            <a:bodyPr wrap="square" rtlCol="0">
              <a:spAutoFit/>
            </a:bodyPr>
            <a:lstStyle/>
            <a:p>
              <a:r>
                <a:rPr lang="pt-PT" sz="1600" dirty="0" err="1" smtClean="0">
                  <a:solidFill>
                    <a:schemeClr val="tx1">
                      <a:lumMod val="65000"/>
                      <a:lumOff val="35000"/>
                    </a:schemeClr>
                  </a:solidFill>
                </a:rPr>
                <a:t>A.Kelly</a:t>
              </a:r>
              <a:r>
                <a:rPr lang="pt-PT" sz="1600" dirty="0" smtClean="0">
                  <a:solidFill>
                    <a:schemeClr val="tx1">
                      <a:lumMod val="65000"/>
                      <a:lumOff val="35000"/>
                    </a:schemeClr>
                  </a:solidFill>
                </a:rPr>
                <a:t>, </a:t>
              </a:r>
              <a:r>
                <a:rPr lang="pt-PT" sz="1600" dirty="0" err="1" smtClean="0">
                  <a:solidFill>
                    <a:schemeClr val="tx1">
                      <a:lumMod val="65000"/>
                      <a:lumOff val="35000"/>
                    </a:schemeClr>
                  </a:solidFill>
                </a:rPr>
                <a:t>MSc</a:t>
              </a:r>
              <a:r>
                <a:rPr lang="pt-PT" sz="1600" dirty="0" smtClean="0">
                  <a:solidFill>
                    <a:schemeClr val="tx1">
                      <a:lumMod val="65000"/>
                      <a:lumOff val="35000"/>
                    </a:schemeClr>
                  </a:solidFill>
                </a:rPr>
                <a:t> </a:t>
              </a:r>
              <a:r>
                <a:rPr lang="pt-PT" sz="1600" dirty="0" err="1" smtClean="0">
                  <a:solidFill>
                    <a:schemeClr val="tx1">
                      <a:lumMod val="65000"/>
                      <a:lumOff val="35000"/>
                    </a:schemeClr>
                  </a:solidFill>
                </a:rPr>
                <a:t>Thesis</a:t>
              </a:r>
              <a:r>
                <a:rPr lang="pt-PT" sz="1600" dirty="0" smtClean="0">
                  <a:solidFill>
                    <a:schemeClr val="tx1">
                      <a:lumMod val="65000"/>
                      <a:lumOff val="35000"/>
                    </a:schemeClr>
                  </a:solidFill>
                </a:rPr>
                <a:t>, </a:t>
              </a:r>
              <a:r>
                <a:rPr lang="pt-PT" sz="1600" dirty="0" err="1" smtClean="0">
                  <a:solidFill>
                    <a:schemeClr val="tx1">
                      <a:lumMod val="65000"/>
                      <a:lumOff val="35000"/>
                    </a:schemeClr>
                  </a:solidFill>
                </a:rPr>
                <a:t>U.Amsterdam</a:t>
              </a:r>
              <a:r>
                <a:rPr lang="pt-PT" sz="1600" dirty="0" smtClean="0">
                  <a:solidFill>
                    <a:schemeClr val="tx1">
                      <a:lumMod val="65000"/>
                      <a:lumOff val="35000"/>
                    </a:schemeClr>
                  </a:solidFill>
                </a:rPr>
                <a:t> &amp; LIP, 2018</a:t>
              </a:r>
              <a:endParaRPr lang="pt-PT" sz="1600" dirty="0">
                <a:solidFill>
                  <a:schemeClr val="tx1">
                    <a:lumMod val="65000"/>
                    <a:lumOff val="35000"/>
                  </a:schemeClr>
                </a:solidFill>
              </a:endParaRPr>
            </a:p>
          </p:txBody>
        </p:sp>
      </p:grpSp>
      <p:grpSp>
        <p:nvGrpSpPr>
          <p:cNvPr id="81" name="Group 80"/>
          <p:cNvGrpSpPr/>
          <p:nvPr/>
        </p:nvGrpSpPr>
        <p:grpSpPr>
          <a:xfrm>
            <a:off x="163206" y="20876256"/>
            <a:ext cx="14261694" cy="12963607"/>
            <a:chOff x="163206" y="20587740"/>
            <a:chExt cx="14261694" cy="12963607"/>
          </a:xfrm>
        </p:grpSpPr>
        <p:sp>
          <p:nvSpPr>
            <p:cNvPr id="52" name="Rectangle 51"/>
            <p:cNvSpPr/>
            <p:nvPr/>
          </p:nvSpPr>
          <p:spPr>
            <a:xfrm>
              <a:off x="163206" y="20587740"/>
              <a:ext cx="14261694" cy="12963607"/>
            </a:xfrm>
            <a:prstGeom prst="rect">
              <a:avLst/>
            </a:prstGeom>
            <a:solidFill>
              <a:schemeClr val="tx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18" name="TextBox 17"/>
            <p:cNvSpPr txBox="1"/>
            <p:nvPr/>
          </p:nvSpPr>
          <p:spPr>
            <a:xfrm>
              <a:off x="319172" y="20650763"/>
              <a:ext cx="14016753" cy="5632312"/>
            </a:xfrm>
            <a:prstGeom prst="rect">
              <a:avLst/>
            </a:prstGeom>
            <a:noFill/>
          </p:spPr>
          <p:txBody>
            <a:bodyPr wrap="square" rtlCol="0">
              <a:spAutoFit/>
            </a:bodyPr>
            <a:lstStyle/>
            <a:p>
              <a:r>
                <a:rPr lang="pt-PT" sz="3600" dirty="0" smtClean="0">
                  <a:solidFill>
                    <a:srgbClr val="FFFFFF"/>
                  </a:solidFill>
                </a:rPr>
                <a:t>Hardware </a:t>
              </a:r>
              <a:r>
                <a:rPr lang="pt-PT" sz="3600" dirty="0" err="1" smtClean="0">
                  <a:solidFill>
                    <a:srgbClr val="FFFFFF"/>
                  </a:solidFill>
                </a:rPr>
                <a:t>Tracking</a:t>
              </a:r>
              <a:r>
                <a:rPr lang="pt-PT" sz="3600" dirty="0" smtClean="0">
                  <a:solidFill>
                    <a:srgbClr val="FFFFFF"/>
                  </a:solidFill>
                </a:rPr>
                <a:t> for </a:t>
              </a:r>
              <a:r>
                <a:rPr lang="pt-PT" sz="3600" dirty="0" err="1" smtClean="0">
                  <a:solidFill>
                    <a:srgbClr val="FFFFFF"/>
                  </a:solidFill>
                </a:rPr>
                <a:t>the</a:t>
              </a:r>
              <a:r>
                <a:rPr lang="pt-PT" sz="3600" dirty="0" smtClean="0">
                  <a:solidFill>
                    <a:srgbClr val="FFFFFF"/>
                  </a:solidFill>
                </a:rPr>
                <a:t> </a:t>
              </a:r>
              <a:r>
                <a:rPr lang="pt-PT" sz="3600" dirty="0" err="1" smtClean="0">
                  <a:solidFill>
                    <a:srgbClr val="FFFFFF"/>
                  </a:solidFill>
                </a:rPr>
                <a:t>Trigger</a:t>
              </a:r>
              <a:r>
                <a:rPr lang="pt-PT" sz="3600" dirty="0" smtClean="0">
                  <a:solidFill>
                    <a:srgbClr val="FFFFFF"/>
                  </a:solidFill>
                </a:rPr>
                <a:t> (HTT)</a:t>
              </a:r>
            </a:p>
            <a:p>
              <a:pPr marL="571500" indent="-571500">
                <a:buFont typeface="Arial"/>
                <a:buChar char="•"/>
              </a:pPr>
              <a:r>
                <a:rPr lang="pt-PT" sz="3600" dirty="0" smtClean="0">
                  <a:solidFill>
                    <a:srgbClr val="FFFFFF"/>
                  </a:solidFill>
                </a:rPr>
                <a:t>Hardware </a:t>
              </a:r>
              <a:r>
                <a:rPr lang="pt-PT" sz="3600" dirty="0" err="1" smtClean="0">
                  <a:solidFill>
                    <a:srgbClr val="FFFFFF"/>
                  </a:solidFill>
                </a:rPr>
                <a:t>tracking</a:t>
              </a:r>
              <a:r>
                <a:rPr lang="pt-PT" sz="3600" dirty="0" smtClean="0">
                  <a:solidFill>
                    <a:srgbClr val="FFFFFF"/>
                  </a:solidFill>
                </a:rPr>
                <a:t> </a:t>
              </a:r>
              <a:r>
                <a:rPr lang="pt-PT" sz="3600" dirty="0" err="1" smtClean="0">
                  <a:solidFill>
                    <a:srgbClr val="FFFFFF"/>
                  </a:solidFill>
                </a:rPr>
                <a:t>co-processor</a:t>
              </a:r>
              <a:r>
                <a:rPr lang="pt-PT" sz="3600" dirty="0" smtClean="0">
                  <a:solidFill>
                    <a:srgbClr val="FFFFFF"/>
                  </a:solidFill>
                </a:rPr>
                <a:t> for </a:t>
              </a:r>
              <a:r>
                <a:rPr lang="pt-PT" sz="3600" dirty="0" err="1" smtClean="0">
                  <a:solidFill>
                    <a:srgbClr val="FFFFFF"/>
                  </a:solidFill>
                </a:rPr>
                <a:t>the</a:t>
              </a:r>
              <a:r>
                <a:rPr lang="pt-PT" sz="3600" dirty="0" smtClean="0">
                  <a:solidFill>
                    <a:srgbClr val="FFFFFF"/>
                  </a:solidFill>
                </a:rPr>
                <a:t> </a:t>
              </a:r>
              <a:r>
                <a:rPr lang="pt-PT" sz="3600" dirty="0" err="1" smtClean="0">
                  <a:solidFill>
                    <a:srgbClr val="FFFFFF"/>
                  </a:solidFill>
                </a:rPr>
                <a:t>trigger</a:t>
              </a:r>
              <a:r>
                <a:rPr lang="pt-PT" sz="3600" dirty="0" smtClean="0">
                  <a:solidFill>
                    <a:srgbClr val="FFFFFF"/>
                  </a:solidFill>
                </a:rPr>
                <a:t> </a:t>
              </a:r>
              <a:r>
                <a:rPr lang="pt-PT" sz="3600" dirty="0" err="1" smtClean="0">
                  <a:solidFill>
                    <a:srgbClr val="FFFFFF"/>
                  </a:solidFill>
                </a:rPr>
                <a:t>based</a:t>
              </a:r>
              <a:r>
                <a:rPr lang="pt-PT" sz="3600" dirty="0" smtClean="0">
                  <a:solidFill>
                    <a:srgbClr val="FFFFFF"/>
                  </a:solidFill>
                </a:rPr>
                <a:t> </a:t>
              </a:r>
              <a:r>
                <a:rPr lang="pt-PT" sz="3600" dirty="0" err="1" smtClean="0">
                  <a:solidFill>
                    <a:srgbClr val="FFFFFF"/>
                  </a:solidFill>
                </a:rPr>
                <a:t>on</a:t>
              </a:r>
              <a:r>
                <a:rPr lang="pt-PT" sz="3600" dirty="0" smtClean="0">
                  <a:solidFill>
                    <a:srgbClr val="FFFFFF"/>
                  </a:solidFill>
                </a:rPr>
                <a:t> </a:t>
              </a:r>
              <a:r>
                <a:rPr lang="pt-PT" sz="3600" dirty="0" err="1" smtClean="0">
                  <a:solidFill>
                    <a:srgbClr val="FFFFFF"/>
                  </a:solidFill>
                </a:rPr>
                <a:t>custom</a:t>
              </a:r>
              <a:r>
                <a:rPr lang="pt-PT" sz="3600" dirty="0" smtClean="0">
                  <a:solidFill>
                    <a:srgbClr val="FFFFFF"/>
                  </a:solidFill>
                </a:rPr>
                <a:t> </a:t>
              </a:r>
              <a:r>
                <a:rPr lang="pt-PT" sz="3600" dirty="0" err="1" smtClean="0">
                  <a:solidFill>
                    <a:srgbClr val="FFFFFF"/>
                  </a:solidFill>
                </a:rPr>
                <a:t>Associative</a:t>
              </a:r>
              <a:r>
                <a:rPr lang="pt-PT" sz="3600" dirty="0" smtClean="0">
                  <a:solidFill>
                    <a:srgbClr val="FFFFFF"/>
                  </a:solidFill>
                </a:rPr>
                <a:t> </a:t>
              </a:r>
              <a:r>
                <a:rPr lang="pt-PT" sz="3600" dirty="0" err="1" smtClean="0">
                  <a:solidFill>
                    <a:srgbClr val="FFFFFF"/>
                  </a:solidFill>
                </a:rPr>
                <a:t>Memory</a:t>
              </a:r>
              <a:r>
                <a:rPr lang="pt-PT" sz="3600" dirty="0" smtClean="0">
                  <a:solidFill>
                    <a:srgbClr val="FFFFFF"/>
                  </a:solidFill>
                </a:rPr>
                <a:t> ASIC: matches </a:t>
              </a:r>
              <a:r>
                <a:rPr lang="pt-PT" sz="3600" dirty="0" err="1" smtClean="0">
                  <a:solidFill>
                    <a:srgbClr val="FFFFFF"/>
                  </a:solidFill>
                </a:rPr>
                <a:t>hit</a:t>
              </a:r>
              <a:r>
                <a:rPr lang="pt-PT" sz="3600" dirty="0" smtClean="0">
                  <a:solidFill>
                    <a:srgbClr val="FFFFFF"/>
                  </a:solidFill>
                </a:rPr>
                <a:t> </a:t>
              </a:r>
              <a:r>
                <a:rPr lang="pt-PT" sz="3600" dirty="0" err="1" smtClean="0">
                  <a:solidFill>
                    <a:srgbClr val="FFFFFF"/>
                  </a:solidFill>
                </a:rPr>
                <a:t>groups</a:t>
              </a:r>
              <a:r>
                <a:rPr lang="pt-PT" sz="3600" dirty="0" smtClean="0">
                  <a:solidFill>
                    <a:srgbClr val="FFFFFF"/>
                  </a:solidFill>
                </a:rPr>
                <a:t> to </a:t>
              </a:r>
              <a:r>
                <a:rPr lang="pt-PT" sz="3600" dirty="0" err="1" smtClean="0">
                  <a:solidFill>
                    <a:srgbClr val="FFFFFF"/>
                  </a:solidFill>
                </a:rPr>
                <a:t>predefined</a:t>
              </a:r>
              <a:r>
                <a:rPr lang="pt-PT" sz="3600" dirty="0" smtClean="0">
                  <a:solidFill>
                    <a:srgbClr val="FFFFFF"/>
                  </a:solidFill>
                </a:rPr>
                <a:t> </a:t>
              </a:r>
              <a:r>
                <a:rPr lang="pt-PT" sz="3600" dirty="0" err="1" smtClean="0">
                  <a:solidFill>
                    <a:srgbClr val="FFFFFF"/>
                  </a:solidFill>
                </a:rPr>
                <a:t>patterns</a:t>
              </a:r>
              <a:r>
                <a:rPr lang="pt-PT" sz="3600" dirty="0" smtClean="0">
                  <a:solidFill>
                    <a:srgbClr val="FFFFFF"/>
                  </a:solidFill>
                </a:rPr>
                <a:t> </a:t>
              </a:r>
            </a:p>
            <a:p>
              <a:pPr marL="571500" indent="-571500">
                <a:buFont typeface="Arial"/>
                <a:buChar char="•"/>
              </a:pPr>
              <a:r>
                <a:rPr lang="pt-PT" sz="3600" dirty="0" smtClean="0">
                  <a:solidFill>
                    <a:srgbClr val="FFFFFF"/>
                  </a:solidFill>
                </a:rPr>
                <a:t>Crucial to: </a:t>
              </a:r>
              <a:r>
                <a:rPr lang="pt-PT" sz="3600" dirty="0" err="1" smtClean="0">
                  <a:solidFill>
                    <a:srgbClr val="FFFFFF"/>
                  </a:solidFill>
                </a:rPr>
                <a:t>reject</a:t>
              </a:r>
              <a:r>
                <a:rPr lang="pt-PT" sz="3600" dirty="0" smtClean="0">
                  <a:solidFill>
                    <a:srgbClr val="FFFFFF"/>
                  </a:solidFill>
                </a:rPr>
                <a:t> </a:t>
              </a:r>
              <a:r>
                <a:rPr lang="pt-PT" sz="3600" dirty="0" err="1" smtClean="0">
                  <a:solidFill>
                    <a:srgbClr val="FFFFFF"/>
                  </a:solidFill>
                </a:rPr>
                <a:t>low-p</a:t>
              </a:r>
              <a:r>
                <a:rPr lang="pt-PT" sz="3600" baseline="-25000" dirty="0" err="1" smtClean="0">
                  <a:solidFill>
                    <a:srgbClr val="FFFFFF"/>
                  </a:solidFill>
                </a:rPr>
                <a:t>T</a:t>
              </a:r>
              <a:r>
                <a:rPr lang="pt-PT" sz="3600" dirty="0" smtClean="0">
                  <a:solidFill>
                    <a:srgbClr val="FFFFFF"/>
                  </a:solidFill>
                </a:rPr>
                <a:t> </a:t>
              </a:r>
              <a:r>
                <a:rPr lang="pt-PT" sz="3600" dirty="0" err="1" smtClean="0">
                  <a:solidFill>
                    <a:srgbClr val="FFFFFF"/>
                  </a:solidFill>
                </a:rPr>
                <a:t>leptons</a:t>
              </a:r>
              <a:r>
                <a:rPr lang="pt-PT" sz="3600" dirty="0" smtClean="0">
                  <a:solidFill>
                    <a:srgbClr val="FFFFFF"/>
                  </a:solidFill>
                </a:rPr>
                <a:t>, </a:t>
              </a:r>
              <a:r>
                <a:rPr lang="pt-PT" sz="3600" dirty="0" err="1" smtClean="0">
                  <a:solidFill>
                    <a:srgbClr val="FFFFFF"/>
                  </a:solidFill>
                </a:rPr>
                <a:t>identify</a:t>
              </a:r>
              <a:r>
                <a:rPr lang="pt-PT" sz="3600" dirty="0" smtClean="0">
                  <a:solidFill>
                    <a:srgbClr val="FFFFFF"/>
                  </a:solidFill>
                </a:rPr>
                <a:t> </a:t>
              </a:r>
              <a:r>
                <a:rPr lang="pt-PT" sz="3600" dirty="0" err="1" smtClean="0">
                  <a:solidFill>
                    <a:srgbClr val="FFFFFF"/>
                  </a:solidFill>
                </a:rPr>
                <a:t>vertex</a:t>
              </a:r>
              <a:r>
                <a:rPr lang="pt-PT" sz="3600" dirty="0" smtClean="0">
                  <a:solidFill>
                    <a:srgbClr val="FFFFFF"/>
                  </a:solidFill>
                </a:rPr>
                <a:t>, </a:t>
              </a:r>
              <a:r>
                <a:rPr lang="pt-PT" sz="3600" dirty="0" err="1" smtClean="0">
                  <a:solidFill>
                    <a:srgbClr val="FFFFFF"/>
                  </a:solidFill>
                </a:rPr>
                <a:t>jet</a:t>
              </a:r>
              <a:r>
                <a:rPr lang="pt-PT" sz="3600" dirty="0">
                  <a:solidFill>
                    <a:srgbClr val="FFFFFF"/>
                  </a:solidFill>
                </a:rPr>
                <a:t> </a:t>
              </a:r>
              <a:r>
                <a:rPr lang="pt-PT" sz="3600" dirty="0" err="1" smtClean="0">
                  <a:solidFill>
                    <a:srgbClr val="FFFFFF"/>
                  </a:solidFill>
                </a:rPr>
                <a:t>and</a:t>
              </a:r>
              <a:r>
                <a:rPr lang="pt-PT" sz="3600" dirty="0" smtClean="0">
                  <a:solidFill>
                    <a:srgbClr val="FFFFFF"/>
                  </a:solidFill>
                </a:rPr>
                <a:t> MET </a:t>
              </a:r>
              <a:r>
                <a:rPr lang="pt-PT" sz="3600" dirty="0" err="1" smtClean="0">
                  <a:solidFill>
                    <a:srgbClr val="FFFFFF"/>
                  </a:solidFill>
                </a:rPr>
                <a:t>resolution</a:t>
              </a:r>
              <a:r>
                <a:rPr lang="pt-PT" sz="3600" dirty="0" smtClean="0">
                  <a:solidFill>
                    <a:srgbClr val="FFFFFF"/>
                  </a:solidFill>
                </a:rPr>
                <a:t> </a:t>
              </a:r>
            </a:p>
            <a:p>
              <a:pPr marL="571500" indent="-571500">
                <a:buFont typeface="Arial"/>
                <a:buChar char="•"/>
              </a:pPr>
              <a:r>
                <a:rPr lang="pt-PT" sz="3600" dirty="0" smtClean="0">
                  <a:solidFill>
                    <a:srgbClr val="FFFFFF"/>
                  </a:solidFill>
                </a:rPr>
                <a:t>Portugal </a:t>
              </a:r>
              <a:r>
                <a:rPr lang="pt-PT" sz="3600" dirty="0" err="1" smtClean="0">
                  <a:solidFill>
                    <a:srgbClr val="FFFFFF"/>
                  </a:solidFill>
                </a:rPr>
                <a:t>responsible</a:t>
              </a:r>
              <a:r>
                <a:rPr lang="pt-PT" sz="3600" dirty="0" smtClean="0">
                  <a:solidFill>
                    <a:srgbClr val="FFFFFF"/>
                  </a:solidFill>
                </a:rPr>
                <a:t> for </a:t>
              </a:r>
              <a:r>
                <a:rPr lang="pt-PT" sz="3600" dirty="0" err="1" smtClean="0">
                  <a:solidFill>
                    <a:srgbClr val="FFFFFF"/>
                  </a:solidFill>
                </a:rPr>
                <a:t>production</a:t>
              </a:r>
              <a:r>
                <a:rPr lang="pt-PT" sz="3600" dirty="0" smtClean="0">
                  <a:solidFill>
                    <a:srgbClr val="FFFFFF"/>
                  </a:solidFill>
                </a:rPr>
                <a:t> </a:t>
              </a:r>
              <a:r>
                <a:rPr lang="pt-PT" sz="3600" dirty="0" err="1" smtClean="0">
                  <a:solidFill>
                    <a:srgbClr val="FFFFFF"/>
                  </a:solidFill>
                </a:rPr>
                <a:t>of</a:t>
              </a:r>
              <a:r>
                <a:rPr lang="pt-PT" sz="3600" dirty="0" smtClean="0">
                  <a:solidFill>
                    <a:srgbClr val="FFFFFF"/>
                  </a:solidFill>
                </a:rPr>
                <a:t> RTM </a:t>
              </a:r>
              <a:r>
                <a:rPr lang="pt-PT" sz="3600" dirty="0" err="1" smtClean="0">
                  <a:solidFill>
                    <a:srgbClr val="FFFFFF"/>
                  </a:solidFill>
                </a:rPr>
                <a:t>communications</a:t>
              </a:r>
              <a:r>
                <a:rPr lang="pt-PT" sz="3600" dirty="0" smtClean="0">
                  <a:solidFill>
                    <a:srgbClr val="FFFFFF"/>
                  </a:solidFill>
                </a:rPr>
                <a:t> module </a:t>
              </a:r>
              <a:endParaRPr lang="en-US" sz="3600" dirty="0">
                <a:solidFill>
                  <a:srgbClr val="FFFFFF"/>
                </a:solidFill>
              </a:endParaRPr>
            </a:p>
            <a:p>
              <a:pPr marL="571500" indent="-571500">
                <a:buFont typeface="Arial"/>
                <a:buChar char="•"/>
              </a:pPr>
              <a:r>
                <a:rPr lang="pt-PT" sz="3600" dirty="0" err="1" smtClean="0">
                  <a:solidFill>
                    <a:srgbClr val="FFFFFF"/>
                  </a:solidFill>
                </a:rPr>
                <a:t>Will</a:t>
              </a:r>
              <a:r>
                <a:rPr lang="pt-PT" sz="3600" dirty="0" smtClean="0">
                  <a:solidFill>
                    <a:srgbClr val="FFFFFF"/>
                  </a:solidFill>
                </a:rPr>
                <a:t> </a:t>
              </a:r>
              <a:r>
                <a:rPr lang="pt-PT" sz="3600" dirty="0" err="1" smtClean="0">
                  <a:solidFill>
                    <a:srgbClr val="FFFFFF"/>
                  </a:solidFill>
                </a:rPr>
                <a:t>contribute</a:t>
              </a:r>
              <a:r>
                <a:rPr lang="pt-PT" sz="3600" dirty="0" smtClean="0">
                  <a:solidFill>
                    <a:srgbClr val="FFFFFF"/>
                  </a:solidFill>
                </a:rPr>
                <a:t> to: </a:t>
              </a:r>
            </a:p>
            <a:p>
              <a:pPr marL="898525" lvl="1" indent="-571500">
                <a:buFont typeface="Arial"/>
                <a:buChar char="•"/>
              </a:pPr>
              <a:r>
                <a:rPr lang="pt-PT" sz="3600" dirty="0" err="1" smtClean="0">
                  <a:solidFill>
                    <a:srgbClr val="FFFFFF"/>
                  </a:solidFill>
                </a:rPr>
                <a:t>Prototyping</a:t>
              </a:r>
              <a:r>
                <a:rPr lang="pt-PT" sz="3600" dirty="0" smtClean="0">
                  <a:solidFill>
                    <a:srgbClr val="FFFFFF"/>
                  </a:solidFill>
                </a:rPr>
                <a:t> </a:t>
              </a:r>
              <a:r>
                <a:rPr lang="pt-PT" sz="3600" dirty="0" err="1" smtClean="0">
                  <a:solidFill>
                    <a:srgbClr val="FFFFFF"/>
                  </a:solidFill>
                </a:rPr>
                <a:t>and</a:t>
              </a:r>
              <a:r>
                <a:rPr lang="pt-PT" sz="3600" dirty="0" smtClean="0">
                  <a:solidFill>
                    <a:srgbClr val="FFFFFF"/>
                  </a:solidFill>
                </a:rPr>
                <a:t> </a:t>
              </a:r>
              <a:r>
                <a:rPr lang="pt-PT" sz="3600" dirty="0" err="1" smtClean="0">
                  <a:solidFill>
                    <a:srgbClr val="FFFFFF"/>
                  </a:solidFill>
                </a:rPr>
                <a:t>testing</a:t>
              </a:r>
              <a:r>
                <a:rPr lang="pt-PT" sz="3600" dirty="0" smtClean="0">
                  <a:solidFill>
                    <a:srgbClr val="FFFFFF"/>
                  </a:solidFill>
                </a:rPr>
                <a:t> </a:t>
              </a:r>
              <a:r>
                <a:rPr lang="pt-PT" sz="3600" dirty="0" err="1" smtClean="0">
                  <a:solidFill>
                    <a:srgbClr val="FFFFFF"/>
                  </a:solidFill>
                </a:rPr>
                <a:t>of</a:t>
              </a:r>
              <a:r>
                <a:rPr lang="pt-PT" sz="3600" dirty="0" smtClean="0">
                  <a:solidFill>
                    <a:srgbClr val="FFFFFF"/>
                  </a:solidFill>
                </a:rPr>
                <a:t> </a:t>
              </a:r>
              <a:r>
                <a:rPr lang="pt-PT" sz="3600" dirty="0" err="1" smtClean="0">
                  <a:solidFill>
                    <a:srgbClr val="FFFFFF"/>
                  </a:solidFill>
                </a:rPr>
                <a:t>boards</a:t>
              </a:r>
              <a:r>
                <a:rPr lang="pt-PT" sz="3600" dirty="0" smtClean="0">
                  <a:solidFill>
                    <a:srgbClr val="FFFFFF"/>
                  </a:solidFill>
                </a:rPr>
                <a:t> </a:t>
              </a:r>
              <a:r>
                <a:rPr lang="mr-IN" sz="3600" dirty="0" smtClean="0">
                  <a:solidFill>
                    <a:srgbClr val="FFFFFF"/>
                  </a:solidFill>
                </a:rPr>
                <a:t>–</a:t>
              </a:r>
              <a:r>
                <a:rPr lang="pt-PT" sz="3600" dirty="0" smtClean="0">
                  <a:solidFill>
                    <a:srgbClr val="FFFFFF"/>
                  </a:solidFill>
                </a:rPr>
                <a:t> ATCA </a:t>
              </a:r>
              <a:r>
                <a:rPr lang="pt-PT" sz="3600" dirty="0" err="1" smtClean="0">
                  <a:solidFill>
                    <a:srgbClr val="FFFFFF"/>
                  </a:solidFill>
                </a:rPr>
                <a:t>testing</a:t>
              </a:r>
              <a:r>
                <a:rPr lang="pt-PT" sz="3600" dirty="0" smtClean="0">
                  <a:solidFill>
                    <a:srgbClr val="FFFFFF"/>
                  </a:solidFill>
                </a:rPr>
                <a:t> </a:t>
              </a:r>
              <a:r>
                <a:rPr lang="pt-PT" sz="3600" dirty="0" err="1" smtClean="0">
                  <a:solidFill>
                    <a:srgbClr val="FFFFFF"/>
                  </a:solidFill>
                </a:rPr>
                <a:t>station</a:t>
              </a:r>
              <a:r>
                <a:rPr lang="pt-PT" sz="3600" dirty="0" smtClean="0">
                  <a:solidFill>
                    <a:srgbClr val="FFFFFF"/>
                  </a:solidFill>
                </a:rPr>
                <a:t> </a:t>
              </a:r>
              <a:r>
                <a:rPr lang="pt-PT" sz="3600" dirty="0" err="1" smtClean="0">
                  <a:solidFill>
                    <a:srgbClr val="FFFFFF"/>
                  </a:solidFill>
                </a:rPr>
                <a:t>will</a:t>
              </a:r>
              <a:r>
                <a:rPr lang="pt-PT" sz="3600" dirty="0" smtClean="0">
                  <a:solidFill>
                    <a:srgbClr val="FFFFFF"/>
                  </a:solidFill>
                </a:rPr>
                <a:t> </a:t>
              </a:r>
              <a:r>
                <a:rPr lang="pt-PT" sz="3600" dirty="0" err="1" smtClean="0">
                  <a:solidFill>
                    <a:srgbClr val="FFFFFF"/>
                  </a:solidFill>
                </a:rPr>
                <a:t>be</a:t>
              </a:r>
              <a:r>
                <a:rPr lang="pt-PT" sz="3600" dirty="0" smtClean="0">
                  <a:solidFill>
                    <a:srgbClr val="FFFFFF"/>
                  </a:solidFill>
                </a:rPr>
                <a:t> </a:t>
              </a:r>
              <a:r>
                <a:rPr lang="pt-PT" sz="3600" dirty="0" err="1" smtClean="0">
                  <a:solidFill>
                    <a:srgbClr val="FFFFFF"/>
                  </a:solidFill>
                </a:rPr>
                <a:t>purchased</a:t>
              </a:r>
              <a:r>
                <a:rPr lang="pt-PT" sz="3600" dirty="0" smtClean="0">
                  <a:solidFill>
                    <a:srgbClr val="FFFFFF"/>
                  </a:solidFill>
                </a:rPr>
                <a:t> </a:t>
              </a:r>
              <a:r>
                <a:rPr lang="pt-PT" sz="3600" dirty="0" err="1" smtClean="0">
                  <a:solidFill>
                    <a:srgbClr val="FFFFFF"/>
                  </a:solidFill>
                </a:rPr>
                <a:t>and</a:t>
              </a:r>
              <a:r>
                <a:rPr lang="pt-PT" sz="3600" dirty="0" smtClean="0">
                  <a:solidFill>
                    <a:srgbClr val="FFFFFF"/>
                  </a:solidFill>
                </a:rPr>
                <a:t> </a:t>
              </a:r>
              <a:r>
                <a:rPr lang="pt-PT" sz="3600" dirty="0" err="1" smtClean="0">
                  <a:solidFill>
                    <a:srgbClr val="FFFFFF"/>
                  </a:solidFill>
                </a:rPr>
                <a:t>installed</a:t>
              </a:r>
              <a:r>
                <a:rPr lang="pt-PT" sz="3600" dirty="0" smtClean="0">
                  <a:solidFill>
                    <a:srgbClr val="FFFFFF"/>
                  </a:solidFill>
                </a:rPr>
                <a:t> </a:t>
              </a:r>
              <a:r>
                <a:rPr lang="pt-PT" sz="3600" dirty="0" err="1" smtClean="0">
                  <a:solidFill>
                    <a:srgbClr val="FFFFFF"/>
                  </a:solidFill>
                </a:rPr>
                <a:t>at</a:t>
              </a:r>
              <a:r>
                <a:rPr lang="pt-PT" sz="3600" dirty="0" smtClean="0">
                  <a:solidFill>
                    <a:srgbClr val="FFFFFF"/>
                  </a:solidFill>
                </a:rPr>
                <a:t> LIP </a:t>
              </a:r>
              <a:r>
                <a:rPr lang="pt-PT" sz="3600" dirty="0" err="1" smtClean="0">
                  <a:solidFill>
                    <a:srgbClr val="FFFFFF"/>
                  </a:solidFill>
                </a:rPr>
                <a:t>and</a:t>
              </a:r>
              <a:r>
                <a:rPr lang="pt-PT" sz="3600" dirty="0" smtClean="0">
                  <a:solidFill>
                    <a:srgbClr val="FFFFFF"/>
                  </a:solidFill>
                </a:rPr>
                <a:t> </a:t>
              </a:r>
              <a:r>
                <a:rPr lang="pt-PT" sz="3600" dirty="0" err="1" smtClean="0">
                  <a:solidFill>
                    <a:srgbClr val="FFFFFF"/>
                  </a:solidFill>
                </a:rPr>
                <a:t>person</a:t>
              </a:r>
              <a:r>
                <a:rPr lang="pt-PT" sz="3600" dirty="0" smtClean="0">
                  <a:solidFill>
                    <a:srgbClr val="FFFFFF"/>
                  </a:solidFill>
                </a:rPr>
                <a:t> </a:t>
              </a:r>
              <a:r>
                <a:rPr lang="pt-PT" sz="3600" dirty="0" err="1" smtClean="0">
                  <a:solidFill>
                    <a:srgbClr val="FFFFFF"/>
                  </a:solidFill>
                </a:rPr>
                <a:t>power</a:t>
              </a:r>
              <a:r>
                <a:rPr lang="pt-PT" sz="3600" dirty="0" smtClean="0">
                  <a:solidFill>
                    <a:srgbClr val="FFFFFF"/>
                  </a:solidFill>
                </a:rPr>
                <a:t> </a:t>
              </a:r>
              <a:r>
                <a:rPr lang="pt-PT" sz="3600" dirty="0" err="1" smtClean="0">
                  <a:solidFill>
                    <a:srgbClr val="FFFFFF"/>
                  </a:solidFill>
                </a:rPr>
                <a:t>allocated</a:t>
              </a:r>
              <a:endParaRPr lang="pt-PT" sz="3600" dirty="0" smtClean="0">
                <a:solidFill>
                  <a:srgbClr val="FFFFFF"/>
                </a:solidFill>
              </a:endParaRPr>
            </a:p>
            <a:p>
              <a:pPr marL="898525" lvl="1" indent="-571500">
                <a:buFont typeface="Arial"/>
                <a:buChar char="•"/>
              </a:pPr>
              <a:r>
                <a:rPr lang="pt-PT" sz="3600" dirty="0" err="1" smtClean="0">
                  <a:solidFill>
                    <a:srgbClr val="FFFFFF"/>
                  </a:solidFill>
                </a:rPr>
                <a:t>Development</a:t>
              </a:r>
              <a:r>
                <a:rPr lang="pt-PT" sz="3600" dirty="0" smtClean="0">
                  <a:solidFill>
                    <a:srgbClr val="FFFFFF"/>
                  </a:solidFill>
                </a:rPr>
                <a:t> </a:t>
              </a:r>
              <a:r>
                <a:rPr lang="pt-PT" sz="3600" dirty="0" err="1" smtClean="0">
                  <a:solidFill>
                    <a:srgbClr val="FFFFFF"/>
                  </a:solidFill>
                </a:rPr>
                <a:t>of</a:t>
              </a:r>
              <a:r>
                <a:rPr lang="pt-PT" sz="3600" dirty="0" smtClean="0">
                  <a:solidFill>
                    <a:srgbClr val="FFFFFF"/>
                  </a:solidFill>
                </a:rPr>
                <a:t> HTT DCS </a:t>
              </a:r>
              <a:r>
                <a:rPr lang="mr-IN" sz="3600" dirty="0" smtClean="0">
                  <a:solidFill>
                    <a:srgbClr val="FFFFFF"/>
                  </a:solidFill>
                </a:rPr>
                <a:t>–</a:t>
              </a:r>
              <a:r>
                <a:rPr lang="pt-PT" sz="3600" dirty="0" smtClean="0">
                  <a:solidFill>
                    <a:srgbClr val="FFFFFF"/>
                  </a:solidFill>
                </a:rPr>
                <a:t> </a:t>
              </a:r>
              <a:r>
                <a:rPr lang="pt-PT" sz="3600" dirty="0" err="1" smtClean="0">
                  <a:solidFill>
                    <a:srgbClr val="FFFFFF"/>
                  </a:solidFill>
                </a:rPr>
                <a:t>profiting</a:t>
              </a:r>
              <a:r>
                <a:rPr lang="pt-PT" sz="3600" dirty="0" smtClean="0">
                  <a:solidFill>
                    <a:srgbClr val="FFFFFF"/>
                  </a:solidFill>
                </a:rPr>
                <a:t> </a:t>
              </a:r>
              <a:r>
                <a:rPr lang="pt-PT" sz="3600" dirty="0" err="1" smtClean="0">
                  <a:solidFill>
                    <a:srgbClr val="FFFFFF"/>
                  </a:solidFill>
                </a:rPr>
                <a:t>from</a:t>
              </a:r>
              <a:r>
                <a:rPr lang="pt-PT" sz="3600" dirty="0" smtClean="0">
                  <a:solidFill>
                    <a:srgbClr val="FFFFFF"/>
                  </a:solidFill>
                </a:rPr>
                <a:t> </a:t>
              </a:r>
              <a:r>
                <a:rPr lang="pt-PT" sz="3600" dirty="0" err="1">
                  <a:solidFill>
                    <a:srgbClr val="FFFFFF"/>
                  </a:solidFill>
                </a:rPr>
                <a:t>Tilecal</a:t>
              </a:r>
              <a:r>
                <a:rPr lang="pt-PT" sz="3600" dirty="0">
                  <a:solidFill>
                    <a:srgbClr val="FFFFFF"/>
                  </a:solidFill>
                </a:rPr>
                <a:t> </a:t>
              </a:r>
              <a:r>
                <a:rPr lang="pt-PT" sz="3600" dirty="0" err="1">
                  <a:solidFill>
                    <a:srgbClr val="FFFFFF"/>
                  </a:solidFill>
                </a:rPr>
                <a:t>and</a:t>
              </a:r>
              <a:r>
                <a:rPr lang="pt-PT" sz="3600" dirty="0">
                  <a:solidFill>
                    <a:srgbClr val="FFFFFF"/>
                  </a:solidFill>
                </a:rPr>
                <a:t> </a:t>
              </a:r>
              <a:r>
                <a:rPr lang="pt-PT" sz="3600" dirty="0" smtClean="0">
                  <a:solidFill>
                    <a:srgbClr val="FFFFFF"/>
                  </a:solidFill>
                </a:rPr>
                <a:t>AFP </a:t>
              </a:r>
              <a:r>
                <a:rPr lang="pt-PT" sz="3600" dirty="0" err="1" smtClean="0">
                  <a:solidFill>
                    <a:srgbClr val="FFFFFF"/>
                  </a:solidFill>
                </a:rPr>
                <a:t>experience</a:t>
              </a:r>
              <a:endParaRPr lang="pt-PT" sz="3600" dirty="0" smtClean="0">
                <a:solidFill>
                  <a:srgbClr val="FFFFFF"/>
                </a:solidFill>
              </a:endParaRPr>
            </a:p>
            <a:p>
              <a:pPr marL="898525" lvl="1" indent="-571500">
                <a:buFont typeface="Arial"/>
                <a:buChar char="•"/>
              </a:pPr>
              <a:r>
                <a:rPr lang="pt-PT" sz="3600" dirty="0" err="1" smtClean="0">
                  <a:solidFill>
                    <a:srgbClr val="FFFFFF"/>
                  </a:solidFill>
                </a:rPr>
                <a:t>Development</a:t>
              </a:r>
              <a:r>
                <a:rPr lang="pt-PT" sz="3600" dirty="0" smtClean="0">
                  <a:solidFill>
                    <a:srgbClr val="FFFFFF"/>
                  </a:solidFill>
                </a:rPr>
                <a:t> </a:t>
              </a:r>
              <a:r>
                <a:rPr lang="pt-PT" sz="3600" dirty="0" err="1" smtClean="0">
                  <a:solidFill>
                    <a:srgbClr val="FFFFFF"/>
                  </a:solidFill>
                </a:rPr>
                <a:t>of</a:t>
              </a:r>
              <a:r>
                <a:rPr lang="pt-PT" sz="3600" dirty="0" smtClean="0">
                  <a:solidFill>
                    <a:srgbClr val="FFFFFF"/>
                  </a:solidFill>
                </a:rPr>
                <a:t> HTT </a:t>
              </a:r>
              <a:r>
                <a:rPr lang="pt-PT" sz="3600" dirty="0" err="1" smtClean="0">
                  <a:solidFill>
                    <a:srgbClr val="FFFFFF"/>
                  </a:solidFill>
                </a:rPr>
                <a:t>fast</a:t>
              </a:r>
              <a:r>
                <a:rPr lang="pt-PT" sz="3600" dirty="0" smtClean="0">
                  <a:solidFill>
                    <a:srgbClr val="FFFFFF"/>
                  </a:solidFill>
                </a:rPr>
                <a:t> </a:t>
              </a:r>
              <a:r>
                <a:rPr lang="pt-PT" sz="3600" dirty="0" err="1" smtClean="0">
                  <a:solidFill>
                    <a:srgbClr val="FFFFFF"/>
                  </a:solidFill>
                </a:rPr>
                <a:t>simulation</a:t>
              </a:r>
              <a:r>
                <a:rPr lang="pt-PT" sz="3600" dirty="0" smtClean="0">
                  <a:solidFill>
                    <a:srgbClr val="FFFFFF"/>
                  </a:solidFill>
                </a:rPr>
                <a:t> </a:t>
              </a:r>
              <a:r>
                <a:rPr lang="pt-PT" sz="3600" dirty="0" err="1" smtClean="0">
                  <a:solidFill>
                    <a:srgbClr val="FFFFFF"/>
                  </a:solidFill>
                </a:rPr>
                <a:t>and</a:t>
              </a:r>
              <a:r>
                <a:rPr lang="pt-PT" sz="3600" dirty="0" smtClean="0">
                  <a:solidFill>
                    <a:srgbClr val="FFFFFF"/>
                  </a:solidFill>
                </a:rPr>
                <a:t> performance </a:t>
              </a:r>
              <a:r>
                <a:rPr lang="pt-PT" sz="3600" dirty="0" err="1" smtClean="0">
                  <a:solidFill>
                    <a:srgbClr val="FFFFFF"/>
                  </a:solidFill>
                </a:rPr>
                <a:t>estimates</a:t>
              </a:r>
              <a:endParaRPr lang="pt-PT" sz="3600" dirty="0" smtClean="0">
                <a:solidFill>
                  <a:srgbClr val="FFFFFF"/>
                </a:solidFill>
              </a:endParaRPr>
            </a:p>
          </p:txBody>
        </p:sp>
        <p:pic>
          <p:nvPicPr>
            <p:cNvPr id="6" name="Picture 5"/>
            <p:cNvPicPr>
              <a:picLocks noChangeAspect="1"/>
            </p:cNvPicPr>
            <p:nvPr/>
          </p:nvPicPr>
          <p:blipFill>
            <a:blip r:embed="rId28"/>
            <a:stretch>
              <a:fillRect/>
            </a:stretch>
          </p:blipFill>
          <p:spPr>
            <a:xfrm>
              <a:off x="369975" y="26494185"/>
              <a:ext cx="4903728" cy="3492049"/>
            </a:xfrm>
            <a:prstGeom prst="rect">
              <a:avLst/>
            </a:prstGeom>
          </p:spPr>
        </p:pic>
        <p:sp>
          <p:nvSpPr>
            <p:cNvPr id="74" name="TextBox 73"/>
            <p:cNvSpPr txBox="1"/>
            <p:nvPr/>
          </p:nvSpPr>
          <p:spPr>
            <a:xfrm>
              <a:off x="5723571" y="28976233"/>
              <a:ext cx="8535268" cy="4524316"/>
            </a:xfrm>
            <a:prstGeom prst="rect">
              <a:avLst/>
            </a:prstGeom>
            <a:noFill/>
          </p:spPr>
          <p:txBody>
            <a:bodyPr wrap="square" rtlCol="0">
              <a:spAutoFit/>
            </a:bodyPr>
            <a:lstStyle/>
            <a:p>
              <a:r>
                <a:rPr lang="pt-PT" sz="3600" dirty="0" smtClean="0">
                  <a:solidFill>
                    <a:srgbClr val="FFFFFF"/>
                  </a:solidFill>
                </a:rPr>
                <a:t>HTT </a:t>
              </a:r>
              <a:r>
                <a:rPr lang="pt-PT" sz="3600" dirty="0" err="1" smtClean="0">
                  <a:solidFill>
                    <a:srgbClr val="FFFFFF"/>
                  </a:solidFill>
                </a:rPr>
                <a:t>Specs</a:t>
              </a:r>
              <a:r>
                <a:rPr lang="pt-PT" sz="3600" dirty="0" smtClean="0">
                  <a:solidFill>
                    <a:srgbClr val="FFFFFF"/>
                  </a:solidFill>
                </a:rPr>
                <a:t> </a:t>
              </a:r>
              <a:r>
                <a:rPr lang="pt-PT" sz="3600" dirty="0" err="1" smtClean="0">
                  <a:solidFill>
                    <a:srgbClr val="FFFFFF"/>
                  </a:solidFill>
                </a:rPr>
                <a:t>and</a:t>
              </a:r>
              <a:r>
                <a:rPr lang="pt-PT" sz="3600" dirty="0" smtClean="0">
                  <a:solidFill>
                    <a:srgbClr val="FFFFFF"/>
                  </a:solidFill>
                </a:rPr>
                <a:t> </a:t>
              </a:r>
              <a:r>
                <a:rPr lang="pt-PT" sz="3600" dirty="0" err="1" smtClean="0">
                  <a:solidFill>
                    <a:srgbClr val="FFFFFF"/>
                  </a:solidFill>
                </a:rPr>
                <a:t>Numbers</a:t>
              </a:r>
              <a:endParaRPr lang="pt-PT" sz="3600" dirty="0" smtClean="0">
                <a:solidFill>
                  <a:srgbClr val="FFFFFF"/>
                </a:solidFill>
              </a:endParaRPr>
            </a:p>
            <a:p>
              <a:pPr marL="571500" indent="-571500">
                <a:buFont typeface="Arial"/>
                <a:buChar char="•"/>
              </a:pPr>
              <a:r>
                <a:rPr lang="pt-PT" sz="3600" dirty="0" smtClean="0">
                  <a:solidFill>
                    <a:srgbClr val="FFFFFF"/>
                  </a:solidFill>
                </a:rPr>
                <a:t>Regional </a:t>
              </a:r>
              <a:r>
                <a:rPr lang="pt-PT" sz="3600" dirty="0" err="1" smtClean="0">
                  <a:solidFill>
                    <a:srgbClr val="FFFFFF"/>
                  </a:solidFill>
                </a:rPr>
                <a:t>tracking</a:t>
              </a:r>
              <a:r>
                <a:rPr lang="pt-PT" sz="3600" dirty="0" smtClean="0">
                  <a:solidFill>
                    <a:srgbClr val="FFFFFF"/>
                  </a:solidFill>
                </a:rPr>
                <a:t>: </a:t>
              </a:r>
            </a:p>
            <a:p>
              <a:pPr marL="806450" lvl="1" indent="-571500">
                <a:buFont typeface="Arial"/>
                <a:buChar char="•"/>
              </a:pPr>
              <a:r>
                <a:rPr lang="pt-PT" sz="3600" dirty="0" smtClean="0">
                  <a:solidFill>
                    <a:srgbClr val="FFFFFF"/>
                  </a:solidFill>
                </a:rPr>
                <a:t>1 MHz, 10% </a:t>
              </a:r>
              <a:r>
                <a:rPr lang="pt-PT" sz="3600" dirty="0" err="1" smtClean="0">
                  <a:solidFill>
                    <a:srgbClr val="FFFFFF"/>
                  </a:solidFill>
                </a:rPr>
                <a:t>of</a:t>
              </a:r>
              <a:r>
                <a:rPr lang="pt-PT" sz="3600" dirty="0" smtClean="0">
                  <a:solidFill>
                    <a:srgbClr val="FFFFFF"/>
                  </a:solidFill>
                </a:rPr>
                <a:t> </a:t>
              </a:r>
              <a:r>
                <a:rPr lang="pt-PT" sz="3600" dirty="0" err="1" smtClean="0">
                  <a:solidFill>
                    <a:srgbClr val="FFFFFF"/>
                  </a:solidFill>
                </a:rPr>
                <a:t>ITk</a:t>
              </a:r>
              <a:r>
                <a:rPr lang="pt-PT" sz="3600" dirty="0" smtClean="0">
                  <a:solidFill>
                    <a:srgbClr val="FFFFFF"/>
                  </a:solidFill>
                </a:rPr>
                <a:t>, </a:t>
              </a:r>
              <a:r>
                <a:rPr lang="pt-PT" sz="3600" dirty="0" err="1" smtClean="0">
                  <a:solidFill>
                    <a:srgbClr val="FFFFFF"/>
                  </a:solidFill>
                </a:rPr>
                <a:t>p</a:t>
              </a:r>
              <a:r>
                <a:rPr lang="pt-PT" sz="3600" baseline="-25000" dirty="0" err="1" smtClean="0">
                  <a:solidFill>
                    <a:srgbClr val="FFFFFF"/>
                  </a:solidFill>
                </a:rPr>
                <a:t>T</a:t>
              </a:r>
              <a:r>
                <a:rPr lang="pt-PT" sz="3600" baseline="-25000" dirty="0" smtClean="0">
                  <a:solidFill>
                    <a:srgbClr val="FFFFFF"/>
                  </a:solidFill>
                </a:rPr>
                <a:t> </a:t>
              </a:r>
              <a:r>
                <a:rPr lang="pt-PT" sz="3600" dirty="0" smtClean="0">
                  <a:solidFill>
                    <a:srgbClr val="FFFFFF"/>
                  </a:solidFill>
                </a:rPr>
                <a:t>&gt; 4 </a:t>
              </a:r>
              <a:r>
                <a:rPr lang="pt-PT" sz="3600" dirty="0" err="1" smtClean="0">
                  <a:solidFill>
                    <a:srgbClr val="FFFFFF"/>
                  </a:solidFill>
                </a:rPr>
                <a:t>GeV</a:t>
              </a:r>
              <a:r>
                <a:rPr lang="pt-PT" sz="3600" dirty="0" smtClean="0">
                  <a:solidFill>
                    <a:srgbClr val="FFFFFF"/>
                  </a:solidFill>
                </a:rPr>
                <a:t>, |</a:t>
              </a:r>
              <a:r>
                <a:rPr lang="pt-PT" sz="3600" dirty="0" err="1" smtClean="0">
                  <a:solidFill>
                    <a:srgbClr val="FFFFFF"/>
                  </a:solidFill>
                </a:rPr>
                <a:t>η</a:t>
              </a:r>
              <a:r>
                <a:rPr lang="pt-PT" sz="3600" dirty="0" smtClean="0">
                  <a:solidFill>
                    <a:srgbClr val="FFFFFF"/>
                  </a:solidFill>
                </a:rPr>
                <a:t>|&lt; 4</a:t>
              </a:r>
              <a:endParaRPr lang="en-US" sz="3600" dirty="0">
                <a:solidFill>
                  <a:srgbClr val="FFFFFF"/>
                </a:solidFill>
              </a:endParaRPr>
            </a:p>
            <a:p>
              <a:pPr marL="571500" indent="-571500">
                <a:buFont typeface="Arial"/>
                <a:buChar char="•"/>
              </a:pPr>
              <a:r>
                <a:rPr lang="pt-PT" sz="3600" dirty="0" smtClean="0">
                  <a:solidFill>
                    <a:srgbClr val="FFFFFF"/>
                  </a:solidFill>
                </a:rPr>
                <a:t>Global </a:t>
              </a:r>
              <a:r>
                <a:rPr lang="pt-PT" sz="3600" dirty="0" err="1">
                  <a:solidFill>
                    <a:srgbClr val="FFFFFF"/>
                  </a:solidFill>
                </a:rPr>
                <a:t>tracking</a:t>
              </a:r>
              <a:r>
                <a:rPr lang="pt-PT" sz="3600" dirty="0">
                  <a:solidFill>
                    <a:srgbClr val="FFFFFF"/>
                  </a:solidFill>
                </a:rPr>
                <a:t>: </a:t>
              </a:r>
              <a:endParaRPr lang="pt-PT" sz="3600" dirty="0" smtClean="0">
                <a:solidFill>
                  <a:srgbClr val="FFFFFF"/>
                </a:solidFill>
              </a:endParaRPr>
            </a:p>
            <a:p>
              <a:pPr marL="806450" lvl="1" indent="-571500">
                <a:buFont typeface="Arial"/>
                <a:buChar char="•"/>
              </a:pPr>
              <a:r>
                <a:rPr lang="pt-PT" sz="3600" dirty="0" smtClean="0">
                  <a:solidFill>
                    <a:srgbClr val="FFFFFF"/>
                  </a:solidFill>
                </a:rPr>
                <a:t>100 kHz</a:t>
              </a:r>
              <a:r>
                <a:rPr lang="pt-PT" sz="3600" dirty="0">
                  <a:solidFill>
                    <a:srgbClr val="FFFFFF"/>
                  </a:solidFill>
                </a:rPr>
                <a:t>, </a:t>
              </a:r>
              <a:r>
                <a:rPr lang="pt-PT" sz="3600" dirty="0" smtClean="0">
                  <a:solidFill>
                    <a:srgbClr val="FFFFFF"/>
                  </a:solidFill>
                </a:rPr>
                <a:t>100% </a:t>
              </a:r>
              <a:r>
                <a:rPr lang="pt-PT" sz="3600" dirty="0" err="1">
                  <a:solidFill>
                    <a:srgbClr val="FFFFFF"/>
                  </a:solidFill>
                </a:rPr>
                <a:t>of</a:t>
              </a:r>
              <a:r>
                <a:rPr lang="pt-PT" sz="3600" dirty="0">
                  <a:solidFill>
                    <a:srgbClr val="FFFFFF"/>
                  </a:solidFill>
                </a:rPr>
                <a:t> </a:t>
              </a:r>
              <a:r>
                <a:rPr lang="pt-PT" sz="3600" dirty="0" err="1">
                  <a:solidFill>
                    <a:srgbClr val="FFFFFF"/>
                  </a:solidFill>
                </a:rPr>
                <a:t>ITk</a:t>
              </a:r>
              <a:r>
                <a:rPr lang="pt-PT" sz="3600" dirty="0">
                  <a:solidFill>
                    <a:srgbClr val="FFFFFF"/>
                  </a:solidFill>
                </a:rPr>
                <a:t>, </a:t>
              </a:r>
              <a:r>
                <a:rPr lang="pt-PT" sz="3600" dirty="0" err="1">
                  <a:solidFill>
                    <a:srgbClr val="FFFFFF"/>
                  </a:solidFill>
                </a:rPr>
                <a:t>p</a:t>
              </a:r>
              <a:r>
                <a:rPr lang="pt-PT" sz="3600" baseline="-25000" dirty="0" err="1">
                  <a:solidFill>
                    <a:srgbClr val="FFFFFF"/>
                  </a:solidFill>
                </a:rPr>
                <a:t>T</a:t>
              </a:r>
              <a:r>
                <a:rPr lang="pt-PT" sz="3600" baseline="-25000" dirty="0">
                  <a:solidFill>
                    <a:srgbClr val="FFFFFF"/>
                  </a:solidFill>
                </a:rPr>
                <a:t> </a:t>
              </a:r>
              <a:r>
                <a:rPr lang="pt-PT" sz="3600" dirty="0">
                  <a:solidFill>
                    <a:srgbClr val="FFFFFF"/>
                  </a:solidFill>
                </a:rPr>
                <a:t>&gt; </a:t>
              </a:r>
              <a:r>
                <a:rPr lang="pt-PT" sz="3600" dirty="0" smtClean="0">
                  <a:solidFill>
                    <a:srgbClr val="FFFFFF"/>
                  </a:solidFill>
                </a:rPr>
                <a:t>1 </a:t>
              </a:r>
              <a:r>
                <a:rPr lang="pt-PT" sz="3600" dirty="0" err="1">
                  <a:solidFill>
                    <a:srgbClr val="FFFFFF"/>
                  </a:solidFill>
                </a:rPr>
                <a:t>GeV</a:t>
              </a:r>
              <a:r>
                <a:rPr lang="pt-PT" sz="3600" dirty="0">
                  <a:solidFill>
                    <a:srgbClr val="FFFFFF"/>
                  </a:solidFill>
                </a:rPr>
                <a:t>, |</a:t>
              </a:r>
              <a:r>
                <a:rPr lang="pt-PT" sz="3600" dirty="0" err="1">
                  <a:solidFill>
                    <a:srgbClr val="FFFFFF"/>
                  </a:solidFill>
                </a:rPr>
                <a:t>η</a:t>
              </a:r>
              <a:r>
                <a:rPr lang="pt-PT" sz="3600" dirty="0">
                  <a:solidFill>
                    <a:srgbClr val="FFFFFF"/>
                  </a:solidFill>
                </a:rPr>
                <a:t>|&lt; </a:t>
              </a:r>
              <a:r>
                <a:rPr lang="pt-PT" sz="3600" dirty="0" smtClean="0">
                  <a:solidFill>
                    <a:srgbClr val="FFFFFF"/>
                  </a:solidFill>
                </a:rPr>
                <a:t>4</a:t>
              </a:r>
            </a:p>
            <a:p>
              <a:pPr marL="571500" indent="-571500">
                <a:buFont typeface="Arial"/>
                <a:buChar char="•"/>
              </a:pPr>
              <a:r>
                <a:rPr lang="pt-PT" sz="3600" dirty="0" smtClean="0">
                  <a:solidFill>
                    <a:srgbClr val="FFFFFF"/>
                  </a:solidFill>
                </a:rPr>
                <a:t>58 ATCA </a:t>
              </a:r>
              <a:r>
                <a:rPr lang="pt-PT" sz="3600" dirty="0" err="1" smtClean="0">
                  <a:solidFill>
                    <a:srgbClr val="FFFFFF"/>
                  </a:solidFill>
                </a:rPr>
                <a:t>shelves</a:t>
              </a:r>
              <a:endParaRPr lang="pt-PT" sz="3600" dirty="0" smtClean="0">
                <a:solidFill>
                  <a:srgbClr val="FFFFFF"/>
                </a:solidFill>
              </a:endParaRPr>
            </a:p>
            <a:p>
              <a:pPr marL="571500" indent="-571500">
                <a:buFont typeface="Arial"/>
                <a:buChar char="•"/>
              </a:pPr>
              <a:r>
                <a:rPr lang="pt-PT" sz="3600" dirty="0" smtClean="0">
                  <a:solidFill>
                    <a:srgbClr val="FFFFFF"/>
                  </a:solidFill>
                </a:rPr>
                <a:t>727 </a:t>
              </a:r>
              <a:r>
                <a:rPr lang="pt-PT" sz="3600" dirty="0" err="1" smtClean="0">
                  <a:solidFill>
                    <a:srgbClr val="FFFFFF"/>
                  </a:solidFill>
                </a:rPr>
                <a:t>Tracking</a:t>
              </a:r>
              <a:r>
                <a:rPr lang="pt-PT" sz="3600" dirty="0" smtClean="0">
                  <a:solidFill>
                    <a:srgbClr val="FFFFFF"/>
                  </a:solidFill>
                </a:rPr>
                <a:t> </a:t>
              </a:r>
              <a:r>
                <a:rPr lang="pt-PT" sz="3600" dirty="0" err="1" smtClean="0">
                  <a:solidFill>
                    <a:srgbClr val="FFFFFF"/>
                  </a:solidFill>
                </a:rPr>
                <a:t>Processor</a:t>
              </a:r>
              <a:r>
                <a:rPr lang="pt-PT" sz="3600" dirty="0" smtClean="0">
                  <a:solidFill>
                    <a:srgbClr val="FFFFFF"/>
                  </a:solidFill>
                </a:rPr>
                <a:t> </a:t>
              </a:r>
              <a:r>
                <a:rPr lang="pt-PT" sz="3600" dirty="0" err="1" smtClean="0">
                  <a:solidFill>
                    <a:srgbClr val="FFFFFF"/>
                  </a:solidFill>
                </a:rPr>
                <a:t>boards</a:t>
              </a:r>
              <a:endParaRPr lang="pt-PT" sz="3600" dirty="0" smtClean="0">
                <a:solidFill>
                  <a:srgbClr val="FFFFFF"/>
                </a:solidFill>
              </a:endParaRPr>
            </a:p>
            <a:p>
              <a:pPr marL="571500" indent="-571500">
                <a:buFont typeface="Arial"/>
                <a:buChar char="•"/>
              </a:pPr>
              <a:r>
                <a:rPr lang="pt-PT" sz="3600" dirty="0" smtClean="0">
                  <a:solidFill>
                    <a:srgbClr val="FFFFFF"/>
                  </a:solidFill>
                </a:rPr>
                <a:t>1245 </a:t>
              </a:r>
              <a:r>
                <a:rPr lang="pt-PT" sz="3600" dirty="0" err="1" smtClean="0">
                  <a:solidFill>
                    <a:srgbClr val="FFFFFF"/>
                  </a:solidFill>
                </a:rPr>
                <a:t>Pattern</a:t>
              </a:r>
              <a:r>
                <a:rPr lang="pt-PT" sz="3600" dirty="0" smtClean="0">
                  <a:solidFill>
                    <a:srgbClr val="FFFFFF"/>
                  </a:solidFill>
                </a:rPr>
                <a:t> </a:t>
              </a:r>
              <a:r>
                <a:rPr lang="pt-PT" sz="3600" dirty="0" err="1" smtClean="0">
                  <a:solidFill>
                    <a:srgbClr val="FFFFFF"/>
                  </a:solidFill>
                </a:rPr>
                <a:t>Recognition</a:t>
              </a:r>
              <a:r>
                <a:rPr lang="pt-PT" sz="3600" dirty="0" smtClean="0">
                  <a:solidFill>
                    <a:srgbClr val="FFFFFF"/>
                  </a:solidFill>
                </a:rPr>
                <a:t> </a:t>
              </a:r>
              <a:r>
                <a:rPr lang="pt-PT" sz="3600" dirty="0" err="1" smtClean="0">
                  <a:solidFill>
                    <a:srgbClr val="FFFFFF"/>
                  </a:solidFill>
                </a:rPr>
                <a:t>Mezzanines</a:t>
              </a:r>
              <a:endParaRPr lang="en-US" sz="3600" dirty="0">
                <a:solidFill>
                  <a:srgbClr val="FFFFFF"/>
                </a:solidFill>
              </a:endParaRPr>
            </a:p>
          </p:txBody>
        </p:sp>
        <p:pic>
          <p:nvPicPr>
            <p:cNvPr id="79" name="Picture 78"/>
            <p:cNvPicPr>
              <a:picLocks noChangeAspect="1"/>
            </p:cNvPicPr>
            <p:nvPr/>
          </p:nvPicPr>
          <p:blipFill>
            <a:blip r:embed="rId29"/>
            <a:stretch>
              <a:fillRect/>
            </a:stretch>
          </p:blipFill>
          <p:spPr>
            <a:xfrm>
              <a:off x="369975" y="30178669"/>
              <a:ext cx="4893276" cy="3183669"/>
            </a:xfrm>
            <a:prstGeom prst="rect">
              <a:avLst/>
            </a:prstGeom>
          </p:spPr>
        </p:pic>
        <p:sp>
          <p:nvSpPr>
            <p:cNvPr id="80" name="TextBox 79"/>
            <p:cNvSpPr txBox="1"/>
            <p:nvPr/>
          </p:nvSpPr>
          <p:spPr>
            <a:xfrm>
              <a:off x="5723571" y="26186289"/>
              <a:ext cx="8535268" cy="2862322"/>
            </a:xfrm>
            <a:prstGeom prst="rect">
              <a:avLst/>
            </a:prstGeom>
            <a:noFill/>
          </p:spPr>
          <p:txBody>
            <a:bodyPr wrap="square" rtlCol="0">
              <a:spAutoFit/>
            </a:bodyPr>
            <a:lstStyle/>
            <a:p>
              <a:r>
                <a:rPr lang="pt-PT" sz="3600" dirty="0" smtClean="0">
                  <a:solidFill>
                    <a:schemeClr val="bg1"/>
                  </a:solidFill>
                </a:rPr>
                <a:t>Status </a:t>
              </a:r>
              <a:r>
                <a:rPr lang="pt-PT" sz="3600" dirty="0" err="1" smtClean="0">
                  <a:solidFill>
                    <a:schemeClr val="bg1"/>
                  </a:solidFill>
                </a:rPr>
                <a:t>and</a:t>
              </a:r>
              <a:r>
                <a:rPr lang="pt-PT" sz="3600" dirty="0" smtClean="0">
                  <a:solidFill>
                    <a:schemeClr val="bg1"/>
                  </a:solidFill>
                </a:rPr>
                <a:t> </a:t>
              </a:r>
              <a:r>
                <a:rPr lang="pt-PT" sz="3600" dirty="0" err="1" smtClean="0">
                  <a:solidFill>
                    <a:schemeClr val="bg1"/>
                  </a:solidFill>
                </a:rPr>
                <a:t>schedule</a:t>
              </a:r>
              <a:endParaRPr lang="pt-PT" sz="3600" dirty="0" smtClean="0">
                <a:solidFill>
                  <a:schemeClr val="bg1"/>
                </a:solidFill>
              </a:endParaRPr>
            </a:p>
            <a:p>
              <a:pPr marL="571500" indent="-571500">
                <a:buFont typeface="Arial"/>
                <a:buChar char="•"/>
              </a:pPr>
              <a:r>
                <a:rPr lang="pt-PT" sz="3600" dirty="0" err="1" smtClean="0">
                  <a:solidFill>
                    <a:schemeClr val="bg1"/>
                  </a:solidFill>
                </a:rPr>
                <a:t>PDRs</a:t>
              </a:r>
              <a:r>
                <a:rPr lang="pt-PT" sz="3600" dirty="0" smtClean="0">
                  <a:solidFill>
                    <a:schemeClr val="bg1"/>
                  </a:solidFill>
                </a:rPr>
                <a:t> for </a:t>
              </a:r>
              <a:r>
                <a:rPr lang="pt-PT" sz="3600" dirty="0" err="1" smtClean="0">
                  <a:solidFill>
                    <a:schemeClr val="bg1"/>
                  </a:solidFill>
                </a:rPr>
                <a:t>initial</a:t>
              </a:r>
              <a:r>
                <a:rPr lang="pt-PT" sz="3600" dirty="0" smtClean="0">
                  <a:solidFill>
                    <a:schemeClr val="bg1"/>
                  </a:solidFill>
                </a:rPr>
                <a:t> </a:t>
              </a:r>
              <a:r>
                <a:rPr lang="pt-PT" sz="3600" dirty="0" err="1" smtClean="0">
                  <a:solidFill>
                    <a:schemeClr val="bg1"/>
                  </a:solidFill>
                </a:rPr>
                <a:t>prototypes</a:t>
              </a:r>
              <a:r>
                <a:rPr lang="pt-PT" sz="3600" dirty="0" smtClean="0">
                  <a:solidFill>
                    <a:schemeClr val="bg1"/>
                  </a:solidFill>
                </a:rPr>
                <a:t> </a:t>
              </a:r>
              <a:r>
                <a:rPr lang="pt-PT" sz="3600" dirty="0" err="1" smtClean="0">
                  <a:solidFill>
                    <a:schemeClr val="bg1"/>
                  </a:solidFill>
                </a:rPr>
                <a:t>in</a:t>
              </a:r>
              <a:r>
                <a:rPr lang="pt-PT" sz="3600" dirty="0" smtClean="0">
                  <a:solidFill>
                    <a:schemeClr val="bg1"/>
                  </a:solidFill>
                </a:rPr>
                <a:t> </a:t>
              </a:r>
              <a:r>
                <a:rPr lang="pt-PT" sz="3600" dirty="0" err="1" smtClean="0">
                  <a:solidFill>
                    <a:schemeClr val="bg1"/>
                  </a:solidFill>
                </a:rPr>
                <a:t>June</a:t>
              </a:r>
              <a:r>
                <a:rPr lang="pt-PT" sz="3600" dirty="0" smtClean="0">
                  <a:solidFill>
                    <a:schemeClr val="bg1"/>
                  </a:solidFill>
                </a:rPr>
                <a:t> 2019</a:t>
              </a:r>
            </a:p>
            <a:p>
              <a:pPr marL="571500" indent="-571500">
                <a:buFont typeface="Arial"/>
                <a:buChar char="•"/>
              </a:pPr>
              <a:r>
                <a:rPr lang="pt-PT" sz="3600" dirty="0" err="1" smtClean="0">
                  <a:solidFill>
                    <a:schemeClr val="bg1"/>
                  </a:solidFill>
                </a:rPr>
                <a:t>System</a:t>
              </a:r>
              <a:r>
                <a:rPr lang="pt-PT" sz="3600" dirty="0" smtClean="0">
                  <a:solidFill>
                    <a:schemeClr val="bg1"/>
                  </a:solidFill>
                </a:rPr>
                <a:t> </a:t>
              </a:r>
              <a:r>
                <a:rPr lang="pt-PT" sz="3600" dirty="0" err="1" smtClean="0">
                  <a:solidFill>
                    <a:schemeClr val="bg1"/>
                  </a:solidFill>
                </a:rPr>
                <a:t>Specification</a:t>
              </a:r>
              <a:r>
                <a:rPr lang="pt-PT" sz="3600" dirty="0" smtClean="0">
                  <a:solidFill>
                    <a:schemeClr val="bg1"/>
                  </a:solidFill>
                </a:rPr>
                <a:t> </a:t>
              </a:r>
              <a:r>
                <a:rPr lang="pt-PT" sz="3600" dirty="0" err="1" smtClean="0">
                  <a:solidFill>
                    <a:schemeClr val="bg1"/>
                  </a:solidFill>
                </a:rPr>
                <a:t>Review</a:t>
              </a:r>
              <a:r>
                <a:rPr lang="pt-PT" sz="3600" dirty="0" smtClean="0">
                  <a:solidFill>
                    <a:schemeClr val="bg1"/>
                  </a:solidFill>
                </a:rPr>
                <a:t> </a:t>
              </a:r>
              <a:r>
                <a:rPr lang="pt-PT" sz="3600" dirty="0" err="1" smtClean="0">
                  <a:solidFill>
                    <a:schemeClr val="bg1"/>
                  </a:solidFill>
                </a:rPr>
                <a:t>passed</a:t>
              </a:r>
              <a:r>
                <a:rPr lang="pt-PT" sz="3600" dirty="0" smtClean="0">
                  <a:solidFill>
                    <a:schemeClr val="bg1"/>
                  </a:solidFill>
                </a:rPr>
                <a:t> </a:t>
              </a:r>
              <a:r>
                <a:rPr lang="pt-PT" sz="3600" dirty="0" err="1" smtClean="0">
                  <a:solidFill>
                    <a:schemeClr val="bg1"/>
                  </a:solidFill>
                </a:rPr>
                <a:t>July</a:t>
              </a:r>
              <a:endParaRPr lang="pt-PT" sz="3600" dirty="0" smtClean="0">
                <a:solidFill>
                  <a:schemeClr val="bg1"/>
                </a:solidFill>
              </a:endParaRPr>
            </a:p>
            <a:p>
              <a:pPr marL="571500" indent="-571500">
                <a:buFont typeface="Arial"/>
                <a:buChar char="•"/>
              </a:pPr>
              <a:r>
                <a:rPr lang="pt-PT" sz="3600" dirty="0" err="1" smtClean="0">
                  <a:solidFill>
                    <a:schemeClr val="bg1"/>
                  </a:solidFill>
                </a:rPr>
                <a:t>Demonstrators</a:t>
              </a:r>
              <a:r>
                <a:rPr lang="pt-PT" sz="3600" dirty="0" smtClean="0">
                  <a:solidFill>
                    <a:schemeClr val="bg1"/>
                  </a:solidFill>
                </a:rPr>
                <a:t> &amp; </a:t>
              </a:r>
              <a:r>
                <a:rPr lang="pt-PT" sz="3600" dirty="0" err="1" smtClean="0">
                  <a:solidFill>
                    <a:schemeClr val="bg1"/>
                  </a:solidFill>
                </a:rPr>
                <a:t>slice</a:t>
              </a:r>
              <a:r>
                <a:rPr lang="pt-PT" sz="3600" dirty="0" smtClean="0">
                  <a:solidFill>
                    <a:schemeClr val="bg1"/>
                  </a:solidFill>
                </a:rPr>
                <a:t> </a:t>
              </a:r>
              <a:r>
                <a:rPr lang="pt-PT" sz="3600" dirty="0" err="1" smtClean="0">
                  <a:solidFill>
                    <a:schemeClr val="bg1"/>
                  </a:solidFill>
                </a:rPr>
                <a:t>testing</a:t>
              </a:r>
              <a:r>
                <a:rPr lang="pt-PT" sz="3600" dirty="0" smtClean="0">
                  <a:solidFill>
                    <a:schemeClr val="bg1"/>
                  </a:solidFill>
                </a:rPr>
                <a:t> 2020/21</a:t>
              </a:r>
            </a:p>
            <a:p>
              <a:pPr marL="571500" indent="-571500">
                <a:buFont typeface="Arial"/>
                <a:buChar char="•"/>
              </a:pPr>
              <a:r>
                <a:rPr lang="pt-PT" sz="3600" dirty="0" err="1" smtClean="0">
                  <a:solidFill>
                    <a:schemeClr val="bg1"/>
                  </a:solidFill>
                </a:rPr>
                <a:t>Prototypes</a:t>
              </a:r>
              <a:r>
                <a:rPr lang="pt-PT" sz="3600" dirty="0" smtClean="0">
                  <a:solidFill>
                    <a:schemeClr val="bg1"/>
                  </a:solidFill>
                </a:rPr>
                <a:t> &amp; </a:t>
              </a:r>
              <a:r>
                <a:rPr lang="pt-PT" sz="3600" dirty="0" err="1" smtClean="0">
                  <a:solidFill>
                    <a:schemeClr val="bg1"/>
                  </a:solidFill>
                </a:rPr>
                <a:t>pre-production</a:t>
              </a:r>
              <a:r>
                <a:rPr lang="pt-PT" sz="3600" dirty="0" smtClean="0">
                  <a:solidFill>
                    <a:schemeClr val="bg1"/>
                  </a:solidFill>
                </a:rPr>
                <a:t> 2022/23</a:t>
              </a:r>
            </a:p>
          </p:txBody>
        </p:sp>
      </p:grpSp>
      <p:sp>
        <p:nvSpPr>
          <p:cNvPr id="82" name="Rectangle 81"/>
          <p:cNvSpPr/>
          <p:nvPr/>
        </p:nvSpPr>
        <p:spPr>
          <a:xfrm>
            <a:off x="14820517" y="31780647"/>
            <a:ext cx="13699964" cy="2063857"/>
          </a:xfrm>
          <a:prstGeom prst="rect">
            <a:avLst/>
          </a:prstGeom>
          <a:solidFill>
            <a:schemeClr val="tx1">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dirty="0"/>
          </a:p>
        </p:txBody>
      </p:sp>
      <p:sp>
        <p:nvSpPr>
          <p:cNvPr id="83" name="TextBox 82"/>
          <p:cNvSpPr txBox="1"/>
          <p:nvPr/>
        </p:nvSpPr>
        <p:spPr>
          <a:xfrm>
            <a:off x="15110264" y="31806046"/>
            <a:ext cx="13276882" cy="1754327"/>
          </a:xfrm>
          <a:prstGeom prst="rect">
            <a:avLst/>
          </a:prstGeom>
          <a:noFill/>
        </p:spPr>
        <p:txBody>
          <a:bodyPr wrap="square" rtlCol="0">
            <a:spAutoFit/>
          </a:bodyPr>
          <a:lstStyle/>
          <a:p>
            <a:r>
              <a:rPr lang="pt-PT" sz="3600" dirty="0" err="1" smtClean="0">
                <a:solidFill>
                  <a:srgbClr val="FFFFFF"/>
                </a:solidFill>
              </a:rPr>
              <a:t>Outreach</a:t>
            </a:r>
            <a:r>
              <a:rPr lang="pt-PT" sz="3600" dirty="0" smtClean="0">
                <a:solidFill>
                  <a:srgbClr val="FFFFFF"/>
                </a:solidFill>
              </a:rPr>
              <a:t>: </a:t>
            </a:r>
            <a:r>
              <a:rPr lang="pt-PT" sz="3600" dirty="0" err="1" smtClean="0">
                <a:solidFill>
                  <a:srgbClr val="FFFFFF"/>
                </a:solidFill>
              </a:rPr>
              <a:t>senior</a:t>
            </a:r>
            <a:r>
              <a:rPr lang="pt-PT" sz="3600" dirty="0" smtClean="0">
                <a:solidFill>
                  <a:srgbClr val="FFFFFF"/>
                </a:solidFill>
              </a:rPr>
              <a:t> </a:t>
            </a:r>
            <a:r>
              <a:rPr lang="pt-PT" sz="3600" dirty="0" err="1" smtClean="0">
                <a:solidFill>
                  <a:srgbClr val="FFFFFF"/>
                </a:solidFill>
              </a:rPr>
              <a:t>team</a:t>
            </a:r>
            <a:r>
              <a:rPr lang="pt-PT" sz="3600" dirty="0" smtClean="0">
                <a:solidFill>
                  <a:srgbClr val="FFFFFF"/>
                </a:solidFill>
              </a:rPr>
              <a:t> </a:t>
            </a:r>
            <a:r>
              <a:rPr lang="pt-PT" sz="3600" dirty="0" err="1" smtClean="0">
                <a:solidFill>
                  <a:srgbClr val="FFFFFF"/>
                </a:solidFill>
              </a:rPr>
              <a:t>members</a:t>
            </a:r>
            <a:r>
              <a:rPr lang="pt-PT" sz="3600" dirty="0" smtClean="0">
                <a:solidFill>
                  <a:srgbClr val="FFFFFF"/>
                </a:solidFill>
              </a:rPr>
              <a:t> </a:t>
            </a:r>
            <a:r>
              <a:rPr lang="pt-PT" sz="3600" dirty="0" err="1" smtClean="0">
                <a:solidFill>
                  <a:srgbClr val="FFFFFF"/>
                </a:solidFill>
              </a:rPr>
              <a:t>keep</a:t>
            </a:r>
            <a:r>
              <a:rPr lang="pt-PT" sz="3600" dirty="0" smtClean="0">
                <a:solidFill>
                  <a:srgbClr val="FFFFFF"/>
                </a:solidFill>
              </a:rPr>
              <a:t> a regular </a:t>
            </a:r>
            <a:r>
              <a:rPr lang="pt-PT" sz="3600" dirty="0" err="1" smtClean="0">
                <a:solidFill>
                  <a:srgbClr val="FFFFFF"/>
                </a:solidFill>
              </a:rPr>
              <a:t>outreach</a:t>
            </a:r>
            <a:r>
              <a:rPr lang="pt-PT" sz="3600" dirty="0" smtClean="0">
                <a:solidFill>
                  <a:srgbClr val="FFFFFF"/>
                </a:solidFill>
              </a:rPr>
              <a:t> </a:t>
            </a:r>
            <a:r>
              <a:rPr lang="pt-PT" sz="3600" dirty="0" err="1" smtClean="0">
                <a:solidFill>
                  <a:srgbClr val="FFFFFF"/>
                </a:solidFill>
              </a:rPr>
              <a:t>activity</a:t>
            </a:r>
            <a:r>
              <a:rPr lang="pt-PT" sz="3600" dirty="0" smtClean="0">
                <a:solidFill>
                  <a:srgbClr val="FFFFFF"/>
                </a:solidFill>
              </a:rPr>
              <a:t> </a:t>
            </a:r>
            <a:r>
              <a:rPr lang="pt-PT" sz="3600" dirty="0" err="1" smtClean="0">
                <a:solidFill>
                  <a:srgbClr val="FFFFFF"/>
                </a:solidFill>
              </a:rPr>
              <a:t>including</a:t>
            </a:r>
            <a:r>
              <a:rPr lang="pt-PT" sz="3600" dirty="0" smtClean="0">
                <a:solidFill>
                  <a:srgbClr val="FFFFFF"/>
                </a:solidFill>
              </a:rPr>
              <a:t> CERN </a:t>
            </a:r>
            <a:r>
              <a:rPr lang="pt-PT" sz="3600" dirty="0" err="1" smtClean="0">
                <a:solidFill>
                  <a:srgbClr val="FFFFFF"/>
                </a:solidFill>
              </a:rPr>
              <a:t>masterclasses</a:t>
            </a:r>
            <a:r>
              <a:rPr lang="pt-PT" sz="3600" dirty="0" smtClean="0">
                <a:solidFill>
                  <a:srgbClr val="FFFFFF"/>
                </a:solidFill>
              </a:rPr>
              <a:t>, </a:t>
            </a:r>
            <a:r>
              <a:rPr lang="pt-PT" sz="3600" dirty="0" err="1" smtClean="0">
                <a:solidFill>
                  <a:srgbClr val="FFFFFF"/>
                </a:solidFill>
              </a:rPr>
              <a:t>lectures</a:t>
            </a:r>
            <a:r>
              <a:rPr lang="pt-PT" sz="3600" dirty="0" smtClean="0">
                <a:solidFill>
                  <a:srgbClr val="FFFFFF"/>
                </a:solidFill>
              </a:rPr>
              <a:t>, </a:t>
            </a:r>
            <a:r>
              <a:rPr lang="pt-PT" sz="3600" dirty="0" err="1" smtClean="0">
                <a:solidFill>
                  <a:srgbClr val="FFFFFF"/>
                </a:solidFill>
              </a:rPr>
              <a:t>summer</a:t>
            </a:r>
            <a:r>
              <a:rPr lang="pt-PT" sz="3600" dirty="0" smtClean="0">
                <a:solidFill>
                  <a:srgbClr val="FFFFFF"/>
                </a:solidFill>
              </a:rPr>
              <a:t> </a:t>
            </a:r>
            <a:r>
              <a:rPr lang="pt-PT" sz="3600" dirty="0" err="1" smtClean="0">
                <a:solidFill>
                  <a:srgbClr val="FFFFFF"/>
                </a:solidFill>
              </a:rPr>
              <a:t>students</a:t>
            </a:r>
            <a:r>
              <a:rPr lang="pt-PT" sz="3600" dirty="0" smtClean="0">
                <a:solidFill>
                  <a:srgbClr val="FFFFFF"/>
                </a:solidFill>
              </a:rPr>
              <a:t>, etc. </a:t>
            </a:r>
            <a:r>
              <a:rPr lang="pt-PT" sz="3600" dirty="0" err="1" smtClean="0">
                <a:solidFill>
                  <a:srgbClr val="FFFFFF"/>
                </a:solidFill>
              </a:rPr>
              <a:t>Involvement</a:t>
            </a:r>
            <a:r>
              <a:rPr lang="pt-PT" sz="3600" dirty="0" smtClean="0">
                <a:solidFill>
                  <a:srgbClr val="FFFFFF"/>
                </a:solidFill>
              </a:rPr>
              <a:t> </a:t>
            </a:r>
            <a:r>
              <a:rPr lang="pt-PT" sz="3600" dirty="0" err="1" smtClean="0">
                <a:solidFill>
                  <a:srgbClr val="FFFFFF"/>
                </a:solidFill>
              </a:rPr>
              <a:t>of</a:t>
            </a:r>
            <a:r>
              <a:rPr lang="pt-PT" sz="3600" dirty="0" smtClean="0">
                <a:solidFill>
                  <a:srgbClr val="FFFFFF"/>
                </a:solidFill>
              </a:rPr>
              <a:t> </a:t>
            </a:r>
            <a:r>
              <a:rPr lang="pt-PT" sz="3600" dirty="0" err="1" smtClean="0">
                <a:solidFill>
                  <a:srgbClr val="FFFFFF"/>
                </a:solidFill>
              </a:rPr>
              <a:t>PhD</a:t>
            </a:r>
            <a:r>
              <a:rPr lang="pt-PT" sz="3600" dirty="0" smtClean="0">
                <a:solidFill>
                  <a:srgbClr val="FFFFFF"/>
                </a:solidFill>
              </a:rPr>
              <a:t> </a:t>
            </a:r>
            <a:r>
              <a:rPr lang="pt-PT" sz="3600" dirty="0" err="1" smtClean="0">
                <a:solidFill>
                  <a:srgbClr val="FFFFFF"/>
                </a:solidFill>
              </a:rPr>
              <a:t>students</a:t>
            </a:r>
            <a:r>
              <a:rPr lang="pt-PT" sz="3600" dirty="0" smtClean="0">
                <a:solidFill>
                  <a:srgbClr val="FFFFFF"/>
                </a:solidFill>
              </a:rPr>
              <a:t> </a:t>
            </a:r>
            <a:r>
              <a:rPr lang="pt-PT" sz="3600" dirty="0" err="1" smtClean="0">
                <a:solidFill>
                  <a:srgbClr val="FFFFFF"/>
                </a:solidFill>
              </a:rPr>
              <a:t>in</a:t>
            </a:r>
            <a:r>
              <a:rPr lang="pt-PT" sz="3600" dirty="0" smtClean="0">
                <a:solidFill>
                  <a:srgbClr val="FFFFFF"/>
                </a:solidFill>
              </a:rPr>
              <a:t> </a:t>
            </a:r>
            <a:r>
              <a:rPr lang="pt-PT" sz="3600" dirty="0" err="1" smtClean="0">
                <a:solidFill>
                  <a:srgbClr val="FFFFFF"/>
                </a:solidFill>
              </a:rPr>
              <a:t>outreach</a:t>
            </a:r>
            <a:r>
              <a:rPr lang="pt-PT" sz="3600" dirty="0" smtClean="0">
                <a:solidFill>
                  <a:srgbClr val="FFFFFF"/>
                </a:solidFill>
              </a:rPr>
              <a:t> </a:t>
            </a:r>
            <a:r>
              <a:rPr lang="pt-PT" sz="3600" dirty="0" err="1">
                <a:solidFill>
                  <a:srgbClr val="FFFFFF"/>
                </a:solidFill>
              </a:rPr>
              <a:t>will</a:t>
            </a:r>
            <a:r>
              <a:rPr lang="pt-PT" sz="3600" dirty="0">
                <a:solidFill>
                  <a:srgbClr val="FFFFFF"/>
                </a:solidFill>
              </a:rPr>
              <a:t> </a:t>
            </a:r>
            <a:r>
              <a:rPr lang="pt-PT" sz="3600" dirty="0" err="1">
                <a:solidFill>
                  <a:srgbClr val="FFFFFF"/>
                </a:solidFill>
              </a:rPr>
              <a:t>be</a:t>
            </a:r>
            <a:r>
              <a:rPr lang="pt-PT" sz="3600" dirty="0">
                <a:solidFill>
                  <a:srgbClr val="FFFFFF"/>
                </a:solidFill>
              </a:rPr>
              <a:t> </a:t>
            </a:r>
            <a:r>
              <a:rPr lang="pt-PT" sz="3600" dirty="0" err="1" smtClean="0">
                <a:solidFill>
                  <a:srgbClr val="FFFFFF"/>
                </a:solidFill>
              </a:rPr>
              <a:t>strongly</a:t>
            </a:r>
            <a:r>
              <a:rPr lang="pt-PT" sz="3600" dirty="0" smtClean="0">
                <a:solidFill>
                  <a:srgbClr val="FFFFFF"/>
                </a:solidFill>
              </a:rPr>
              <a:t> </a:t>
            </a:r>
            <a:r>
              <a:rPr lang="pt-PT" sz="3600" dirty="0" err="1" smtClean="0">
                <a:solidFill>
                  <a:srgbClr val="FFFFFF"/>
                </a:solidFill>
              </a:rPr>
              <a:t>encouraged</a:t>
            </a:r>
            <a:r>
              <a:rPr lang="pt-PT" sz="3600" dirty="0" smtClean="0">
                <a:solidFill>
                  <a:srgbClr val="FFFFFF"/>
                </a:solidFill>
              </a:rPr>
              <a:t>.</a:t>
            </a:r>
            <a:endParaRPr lang="pt-PT" sz="3600" dirty="0">
              <a:solidFill>
                <a:srgbClr val="FFFFFF"/>
              </a:solidFill>
            </a:endParaRPr>
          </a:p>
        </p:txBody>
      </p:sp>
      <p:pic>
        <p:nvPicPr>
          <p:cNvPr id="84" name="Picture 83" descr="A circuit board&#10;&#10;Description automatically generated">
            <a:extLst>
              <a:ext uri="{FF2B5EF4-FFF2-40B4-BE49-F238E27FC236}">
                <a16:creationId xmlns="" xmlns:a16="http://schemas.microsoft.com/office/drawing/2014/main" id="{45AE06E2-0FEB-40B2-9968-5AA7B0DD98ED}"/>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1131204" y="11617250"/>
            <a:ext cx="3014002" cy="1901333"/>
          </a:xfrm>
          <a:prstGeom prst="rect">
            <a:avLst/>
          </a:prstGeom>
        </p:spPr>
      </p:pic>
    </p:spTree>
    <p:extLst>
      <p:ext uri="{BB962C8B-B14F-4D97-AF65-F5344CB8AC3E}">
        <p14:creationId xmlns:p14="http://schemas.microsoft.com/office/powerpoint/2010/main" val="11793943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5745</TotalTime>
  <Words>684</Words>
  <Application>Microsoft Macintosh PowerPoint</Application>
  <PresentationFormat>Custom</PresentationFormat>
  <Paragraphs>68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ATLAS Experiment Upgrade CERN/FIS-PAR/0033/2019 Miguel Alves, José Augusto, Ana Carvalho, Patricia Conde, Filipe Cuim, Guiomar Evans, Ricardo Faria,  Rui Fernandez, Agostinho Gomes, Ricardo Gonçalo, António Gonçalves, Luís Gurriana, Amélia Maio, Filipe Martins, António Pina, Bruno Rodrigues, José Rufino, João Saraiva, Susana Sério, André Wemans </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Ricardo Goncalo</dc:creator>
  <cp:lastModifiedBy>Ricardo Goncalo</cp:lastModifiedBy>
  <cp:revision>131</cp:revision>
  <cp:lastPrinted>2017-11-14T11:47:31Z</cp:lastPrinted>
  <dcterms:created xsi:type="dcterms:W3CDTF">2017-11-12T11:33:57Z</dcterms:created>
  <dcterms:modified xsi:type="dcterms:W3CDTF">2019-12-08T16:25:55Z</dcterms:modified>
</cp:coreProperties>
</file>