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3" r:id="rId4"/>
    <p:sldId id="264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3" d="100"/>
          <a:sy n="93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DCFC8-7272-FB46-A8C9-520C1C586AD9}" type="datetimeFigureOut">
              <a:rPr lang="en-US" smtClean="0"/>
              <a:t>9/1/08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53F2A-8357-7D41-BD38-576C6D7CB2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5C8A5-0869-5F4C-B039-22D7FA7A77E4}" type="datetimeFigureOut">
              <a:rPr lang="en-US" smtClean="0"/>
              <a:t>9/1/08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3CCD22-C580-DC4E-95F4-BBD29FC94D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B3DA-38BE-B547-8C98-7CC1EE5774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24854" TargetMode="Externa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Single-beam chains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Single-beam chains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51355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Being setup in </a:t>
            </a:r>
            <a:r>
              <a:rPr lang="en-US" dirty="0" err="1" smtClean="0"/>
              <a:t>TriggerMenuPython</a:t>
            </a:r>
            <a:r>
              <a:rPr lang="en-US" dirty="0" smtClean="0"/>
              <a:t> (</a:t>
            </a:r>
            <a:r>
              <a:rPr lang="en-US" dirty="0" err="1" smtClean="0"/>
              <a:t>Rasmus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In SingleBeam_v1.py and </a:t>
            </a:r>
            <a:r>
              <a:rPr lang="en-US" dirty="0" smtClean="0"/>
              <a:t>SingleBeam_v2.py</a:t>
            </a:r>
          </a:p>
          <a:p>
            <a:pPr lvl="1"/>
            <a:r>
              <a:rPr lang="en-US" dirty="0" smtClean="0"/>
              <a:t>First phase</a:t>
            </a:r>
            <a:r>
              <a:rPr lang="en-US" dirty="0" smtClean="0"/>
              <a:t> (SingleBeam_v1.py):</a:t>
            </a:r>
          </a:p>
          <a:p>
            <a:pPr lvl="2"/>
            <a:r>
              <a:rPr lang="en-US" dirty="0" smtClean="0"/>
              <a:t>MBTS commissioning with 32 L1 items + MBTS_A/MBTS_C</a:t>
            </a:r>
          </a:p>
          <a:p>
            <a:pPr lvl="2"/>
            <a:r>
              <a:rPr lang="en-US" dirty="0" smtClean="0"/>
              <a:t>HLT: </a:t>
            </a:r>
            <a:r>
              <a:rPr lang="en-US" dirty="0" err="1"/>
              <a:t>t</a:t>
            </a:r>
            <a:r>
              <a:rPr lang="en-US" dirty="0" err="1" smtClean="0"/>
              <a:t>aus</a:t>
            </a:r>
            <a:r>
              <a:rPr lang="en-US" dirty="0" smtClean="0"/>
              <a:t> more or less complete; rest incomplete</a:t>
            </a:r>
          </a:p>
          <a:p>
            <a:pPr lvl="1"/>
            <a:r>
              <a:rPr lang="en-US" dirty="0" smtClean="0"/>
              <a:t>Second phase </a:t>
            </a:r>
            <a:r>
              <a:rPr lang="en-US" dirty="0" smtClean="0"/>
              <a:t> (SingleBeam_v2.py):</a:t>
            </a:r>
          </a:p>
          <a:p>
            <a:pPr lvl="2"/>
            <a:r>
              <a:rPr lang="en-US" dirty="0" smtClean="0"/>
              <a:t>Only L1 so far</a:t>
            </a:r>
          </a:p>
          <a:p>
            <a:r>
              <a:rPr lang="en-US" dirty="0" smtClean="0"/>
              <a:t>Would like to have L2 and EF algorithms with minimal </a:t>
            </a:r>
            <a:r>
              <a:rPr lang="en-US" dirty="0" smtClean="0"/>
              <a:t>changes: 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 err="1" smtClean="0"/>
              <a:t>c</a:t>
            </a:r>
            <a:r>
              <a:rPr lang="en-US" dirty="0" smtClean="0"/>
              <a:t>++ changes if possible</a:t>
            </a:r>
          </a:p>
          <a:p>
            <a:pPr lvl="1"/>
            <a:r>
              <a:rPr lang="en-US" dirty="0" smtClean="0"/>
              <a:t>Loose tunings (parameters) of FEX and hypos</a:t>
            </a:r>
          </a:p>
          <a:p>
            <a:r>
              <a:rPr lang="en-US" dirty="0" smtClean="0"/>
              <a:t>So far: </a:t>
            </a:r>
          </a:p>
          <a:p>
            <a:pPr lvl="1"/>
            <a:r>
              <a:rPr lang="en-US" dirty="0" smtClean="0"/>
              <a:t>Loose chains planned from each slice (slice contributions later)</a:t>
            </a:r>
          </a:p>
          <a:p>
            <a:pPr lvl="1"/>
            <a:r>
              <a:rPr lang="en-US" dirty="0" smtClean="0"/>
              <a:t>Chains starting from MBTS/something else:</a:t>
            </a:r>
          </a:p>
          <a:p>
            <a:pPr lvl="1"/>
            <a:r>
              <a:rPr lang="en-US" dirty="0" smtClean="0"/>
              <a:t>T2CaloEgamma: </a:t>
            </a:r>
          </a:p>
          <a:p>
            <a:pPr lvl="2"/>
            <a:r>
              <a:rPr lang="en-US" dirty="0"/>
              <a:t>S</a:t>
            </a:r>
            <a:r>
              <a:rPr lang="en-US" dirty="0" smtClean="0"/>
              <a:t>tart from MBTS_A or MBTS_C and open wide </a:t>
            </a:r>
            <a:r>
              <a:rPr lang="en-US" dirty="0" err="1" smtClean="0"/>
              <a:t>ROIs</a:t>
            </a:r>
            <a:endParaRPr lang="en-US" dirty="0" smtClean="0"/>
          </a:p>
          <a:p>
            <a:pPr lvl="2"/>
            <a:r>
              <a:rPr lang="en-US" dirty="0" smtClean="0"/>
              <a:t>Add a Hypo </a:t>
            </a:r>
            <a:r>
              <a:rPr lang="en-US" dirty="0" err="1" smtClean="0"/>
              <a:t>algo</a:t>
            </a:r>
            <a:r>
              <a:rPr lang="en-US" dirty="0" smtClean="0"/>
              <a:t> after T2Calo with very loose cuts</a:t>
            </a:r>
          </a:p>
          <a:p>
            <a:pPr lvl="1"/>
            <a:r>
              <a:rPr lang="en-US" dirty="0" err="1" smtClean="0"/>
              <a:t>TrigEgammaRec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EF </a:t>
            </a:r>
            <a:r>
              <a:rPr lang="en-US" dirty="0" err="1" smtClean="0"/>
              <a:t>AllTeAlgo</a:t>
            </a:r>
            <a:r>
              <a:rPr lang="en-US" dirty="0" smtClean="0"/>
              <a:t> to do unseeded full-calorimeter reconstruction (Phillip)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urrently no tracking for either L2 or EF: to be added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7416"/>
            <a:ext cx="8382000" cy="6515528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T2CaloEgamma from MBTS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5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Tested online (Denis and Alex)</a:t>
            </a:r>
          </a:p>
          <a:p>
            <a:pPr lvl="1"/>
            <a:r>
              <a:rPr lang="en-US" dirty="0" smtClean="0"/>
              <a:t>NAV_ERROR returned by </a:t>
            </a:r>
            <a:r>
              <a:rPr lang="en-US" dirty="0" err="1" smtClean="0"/>
              <a:t>algo</a:t>
            </a:r>
            <a:r>
              <a:rPr lang="en-US" dirty="0" smtClean="0"/>
              <a:t> when no </a:t>
            </a:r>
            <a:r>
              <a:rPr lang="en-US" dirty="0" err="1" smtClean="0"/>
              <a:t>TrigEMClusters</a:t>
            </a:r>
            <a:r>
              <a:rPr lang="en-US" dirty="0" smtClean="0"/>
              <a:t> produced</a:t>
            </a:r>
          </a:p>
          <a:p>
            <a:pPr lvl="1"/>
            <a:r>
              <a:rPr lang="en-US" dirty="0" smtClean="0"/>
              <a:t>All events sent to debug stream</a:t>
            </a:r>
          </a:p>
          <a:p>
            <a:pPr lvl="1"/>
            <a:r>
              <a:rPr lang="en-US" dirty="0" smtClean="0"/>
              <a:t>Needs minor fix to </a:t>
            </a:r>
            <a:r>
              <a:rPr lang="en-US" dirty="0" err="1" smtClean="0"/>
              <a:t>algo</a:t>
            </a:r>
            <a:r>
              <a:rPr lang="en-US" dirty="0" smtClean="0"/>
              <a:t> (would always be necessary)</a:t>
            </a:r>
          </a:p>
          <a:p>
            <a:pPr lvl="1"/>
            <a:r>
              <a:rPr lang="en-US" dirty="0" smtClean="0"/>
              <a:t>Taken out of the menu; Alex working to re-integrate it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Points to necessity of testing new chains online </a:t>
            </a:r>
            <a:r>
              <a:rPr lang="en-US" dirty="0" err="1" smtClean="0"/>
              <a:t>asap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B3DA-38BE-B547-8C98-7CC1EE5774DA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L2 </a:t>
            </a:r>
            <a:r>
              <a:rPr lang="en-US" dirty="0" err="1" smtClean="0"/>
              <a:t>muon</a:t>
            </a:r>
            <a:r>
              <a:rPr lang="en-US" dirty="0" smtClean="0"/>
              <a:t> full scan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667000"/>
            <a:ext cx="3581400" cy="3459163"/>
          </a:xfrm>
        </p:spPr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Plan to use a chain modified from  mu4_dimu_fs</a:t>
            </a:r>
          </a:p>
          <a:p>
            <a:r>
              <a:rPr lang="en-US" dirty="0" smtClean="0"/>
              <a:t>Starts from L1_MU4</a:t>
            </a:r>
          </a:p>
          <a:p>
            <a:r>
              <a:rPr lang="en-US" dirty="0" smtClean="0"/>
              <a:t>HLT chain counter 390</a:t>
            </a:r>
          </a:p>
          <a:p>
            <a:pPr lvl="1"/>
            <a:r>
              <a:rPr lang="en-US" dirty="0" smtClean="0"/>
              <a:t>L2_MU4_DiMu_FS</a:t>
            </a:r>
          </a:p>
          <a:p>
            <a:pPr lvl="1"/>
            <a:r>
              <a:rPr lang="en-US" dirty="0" smtClean="0"/>
              <a:t>EF_MU4_DiMu_FS</a:t>
            </a:r>
          </a:p>
          <a:p>
            <a:r>
              <a:rPr lang="en-US" dirty="0" smtClean="0"/>
              <a:t>Uses </a:t>
            </a:r>
            <a:r>
              <a:rPr lang="en-US" dirty="0" err="1" smtClean="0"/>
              <a:t>TrigDiMuonFast</a:t>
            </a:r>
            <a:r>
              <a:rPr lang="en-US" dirty="0" smtClean="0"/>
              <a:t> at L2</a:t>
            </a:r>
          </a:p>
          <a:p>
            <a:endParaRPr lang="en-US" dirty="0" smtClean="0"/>
          </a:p>
          <a:p>
            <a:r>
              <a:rPr lang="en-US" dirty="0" smtClean="0"/>
              <a:t>Plan to use existing L2 setup in new chain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2"/>
          </p:nvPr>
        </p:nvSpPr>
        <p:spPr>
          <a:xfrm>
            <a:off x="457200" y="1219200"/>
            <a:ext cx="8229600" cy="1600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</a:t>
            </a:r>
            <a:r>
              <a:rPr lang="en-US" dirty="0" err="1" smtClean="0"/>
              <a:t>muon</a:t>
            </a:r>
            <a:r>
              <a:rPr lang="en-US" dirty="0" smtClean="0"/>
              <a:t> trigger from the </a:t>
            </a:r>
            <a:r>
              <a:rPr lang="en-US" dirty="0" err="1" smtClean="0"/>
              <a:t>endcap</a:t>
            </a:r>
            <a:r>
              <a:rPr lang="en-US" dirty="0" smtClean="0"/>
              <a:t> is possible (see talk by Masaya) in the last Core &amp; Slices meeting </a:t>
            </a:r>
            <a:r>
              <a:rPr lang="en-US" dirty="0" smtClean="0">
                <a:hlinkClick r:id="rId2"/>
              </a:rPr>
              <a:t>http://indico.cern.ch/conferenceDisplay.py?confId=24854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5232" y="2667000"/>
            <a:ext cx="4742718" cy="34226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This week expect to have </a:t>
            </a:r>
            <a:r>
              <a:rPr lang="en-US" dirty="0" smtClean="0"/>
              <a:t>T2Calo running from MBTS</a:t>
            </a:r>
          </a:p>
          <a:p>
            <a:r>
              <a:rPr lang="en-US" dirty="0" smtClean="0"/>
              <a:t>Add tracking (full scan)</a:t>
            </a:r>
          </a:p>
          <a:p>
            <a:r>
              <a:rPr lang="en-US" dirty="0" smtClean="0"/>
              <a:t>Add full-scan </a:t>
            </a:r>
            <a:r>
              <a:rPr lang="en-US" dirty="0" err="1" smtClean="0"/>
              <a:t>muon</a:t>
            </a:r>
            <a:r>
              <a:rPr lang="en-US" dirty="0" smtClean="0"/>
              <a:t> chain from L1 </a:t>
            </a:r>
            <a:r>
              <a:rPr lang="en-US" dirty="0" err="1" smtClean="0"/>
              <a:t>endcap</a:t>
            </a:r>
            <a:r>
              <a:rPr lang="en-US" dirty="0" smtClean="0"/>
              <a:t> item</a:t>
            </a:r>
          </a:p>
          <a:p>
            <a:r>
              <a:rPr lang="en-US" dirty="0" smtClean="0"/>
              <a:t>Anything else?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Core &amp; Slices Coordination - 1/9/08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AFC0-93E5-3C49-8A10-84EF7875CDE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385</Words>
  <Application>Microsoft Macintosh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Single-beam chains</vt:lpstr>
      <vt:lpstr>Single-beam chains</vt:lpstr>
      <vt:lpstr>Slide 3</vt:lpstr>
      <vt:lpstr>T2CaloEgamma from MBTS</vt:lpstr>
      <vt:lpstr>L2 muon full scan</vt:lpstr>
      <vt:lpstr>Plans </vt:lpstr>
    </vt:vector>
  </TitlesOfParts>
  <Company>Royal Holloway University of London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4</cp:revision>
  <dcterms:created xsi:type="dcterms:W3CDTF">2008-09-01T12:45:18Z</dcterms:created>
  <dcterms:modified xsi:type="dcterms:W3CDTF">2008-09-01T13:41:02Z</dcterms:modified>
</cp:coreProperties>
</file>