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>
        <p:scale>
          <a:sx n="105" d="100"/>
          <a:sy n="105" d="100"/>
        </p:scale>
        <p:origin x="-984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7CBE6-83E4-2D43-95A4-2A64EF31DC5C}" type="datetimeFigureOut">
              <a:rPr lang="en-US" smtClean="0"/>
              <a:pPr/>
              <a:t>1/29/09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AEDBF-E62A-8045-B6D1-2D504BBE7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01EB9-3B45-FD49-A818-C8B7662DF053}" type="datetimeFigureOut">
              <a:rPr lang="en-US" smtClean="0"/>
              <a:pPr/>
              <a:t>1/29/09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8049A-C062-254D-9170-35A89C64D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CAF brainstorming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34CAB-8A97-5F49-A17E-D6E7A1CE2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CAF Brainstorming – Trigger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52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30 January 2009</a:t>
            </a:r>
          </a:p>
          <a:p>
            <a:r>
              <a:rPr lang="en-US" dirty="0" smtClean="0"/>
              <a:t>Discussion on CAF activities for online/offline activities</a:t>
            </a:r>
          </a:p>
          <a:p>
            <a:endParaRPr lang="en-US" dirty="0" smtClean="0"/>
          </a:p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on behalf of the Trigger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Trigger Tasks in CAF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289550"/>
          </a:xfr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CAF was used in 2008 run for 3 main purposes: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High</a:t>
            </a:r>
            <a:r>
              <a:rPr lang="en-US" dirty="0"/>
              <a:t> </a:t>
            </a:r>
            <a:r>
              <a:rPr lang="en-US" dirty="0" smtClean="0"/>
              <a:t>Level Trigger on Level 1-selected </a:t>
            </a:r>
            <a:r>
              <a:rPr lang="en-US" dirty="0" err="1" smtClean="0"/>
              <a:t>bytestream</a:t>
            </a:r>
            <a:r>
              <a:rPr lang="en-US" dirty="0" smtClean="0"/>
              <a:t> data </a:t>
            </a:r>
          </a:p>
          <a:p>
            <a:pPr marL="914400" lvl="1" indent="-514350"/>
            <a:r>
              <a:rPr lang="en-US" dirty="0"/>
              <a:t>T</a:t>
            </a:r>
            <a:r>
              <a:rPr lang="en-US" dirty="0" smtClean="0"/>
              <a:t>est new Super Master Keys before online deployment </a:t>
            </a:r>
          </a:p>
          <a:p>
            <a:pPr marL="914400" lvl="1" indent="-514350"/>
            <a:r>
              <a:rPr lang="en-US" dirty="0"/>
              <a:t>C</a:t>
            </a:r>
            <a:r>
              <a:rPr lang="en-US" dirty="0" smtClean="0"/>
              <a:t>lassify High Level Trigger errors, crashes, etc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trigger offline monitoring on </a:t>
            </a:r>
            <a:r>
              <a:rPr lang="en-US" dirty="0" err="1" smtClean="0"/>
              <a:t>bytestream</a:t>
            </a:r>
            <a:r>
              <a:rPr lang="en-US" dirty="0" smtClean="0"/>
              <a:t> data from step 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Produce </a:t>
            </a:r>
            <a:r>
              <a:rPr lang="en-US" dirty="0" err="1" smtClean="0"/>
              <a:t>ESDs</a:t>
            </a:r>
            <a:r>
              <a:rPr lang="en-US" dirty="0" smtClean="0"/>
              <a:t> with trigger information from step 1 </a:t>
            </a:r>
            <a:r>
              <a:rPr lang="en-US" dirty="0" err="1" smtClean="0"/>
              <a:t>bytestream</a:t>
            </a:r>
            <a:r>
              <a:rPr lang="en-US" dirty="0" smtClean="0"/>
              <a:t> data for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Estimate trigger rates for new menus (occasional and lower priority)</a:t>
            </a:r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Plans for the CAF in 2009:</a:t>
            </a:r>
          </a:p>
          <a:p>
            <a:pPr marL="514350" indent="-514350"/>
            <a:r>
              <a:rPr lang="en-US" dirty="0" smtClean="0"/>
              <a:t>Initial running will be pretty much the same as 2008 (running HLT on L1-only data, etc)</a:t>
            </a:r>
          </a:p>
          <a:p>
            <a:pPr marL="514350" indent="-514350"/>
            <a:r>
              <a:rPr lang="en-US" dirty="0"/>
              <a:t>P</a:t>
            </a:r>
            <a:r>
              <a:rPr lang="en-US" dirty="0" smtClean="0"/>
              <a:t>lans for steady-state data taking 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Run error analysis/classification/recovery on all debug stream events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Run Data Quality monitoring jobs on some/all express stream data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Run online/offline trigger result comparison on some/all express stream data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Continue to test new menus and code offline in the CAF before deploying them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Task Management</a:t>
            </a:r>
            <a:endParaRPr lang="en-US" dirty="0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4419600" cy="5410200"/>
          </a:xfrm>
          <a:effectLst/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Initial system written and developed for 2008 run: HDEBUG framework (</a:t>
            </a:r>
            <a:r>
              <a:rPr lang="en-US" dirty="0" err="1" smtClean="0"/>
              <a:t>Hegoi</a:t>
            </a:r>
            <a:r>
              <a:rPr lang="en-US" dirty="0" smtClean="0"/>
              <a:t> </a:t>
            </a:r>
            <a:r>
              <a:rPr lang="en-US" dirty="0" err="1" smtClean="0"/>
              <a:t>Garitaonandia</a:t>
            </a:r>
            <a:r>
              <a:rPr lang="en-US" dirty="0" smtClean="0"/>
              <a:t>) </a:t>
            </a:r>
          </a:p>
          <a:p>
            <a:r>
              <a:rPr lang="en-US" dirty="0" smtClean="0"/>
              <a:t>Job submission for step 1 </a:t>
            </a:r>
            <a:r>
              <a:rPr lang="en-US" smtClean="0"/>
              <a:t>used HDEBUG, </a:t>
            </a:r>
            <a:r>
              <a:rPr lang="en-US" dirty="0" smtClean="0"/>
              <a:t>based </a:t>
            </a:r>
            <a:r>
              <a:rPr lang="en-US" smtClean="0"/>
              <a:t>on GANGA, </a:t>
            </a:r>
            <a:r>
              <a:rPr lang="en-US" dirty="0" smtClean="0"/>
              <a:t>and publishes results to web server</a:t>
            </a:r>
          </a:p>
          <a:p>
            <a:r>
              <a:rPr lang="en-US" dirty="0" smtClean="0"/>
              <a:t>Monitoring jobs run trigger monitoring tools in </a:t>
            </a:r>
            <a:r>
              <a:rPr lang="en-US" dirty="0" err="1" smtClean="0"/>
              <a:t>TrigHLTMonitoring</a:t>
            </a:r>
            <a:r>
              <a:rPr lang="en-US" dirty="0" smtClean="0"/>
              <a:t> (Tier0) and </a:t>
            </a:r>
            <a:r>
              <a:rPr lang="en-US" dirty="0" err="1" smtClean="0"/>
              <a:t>TrigHLTOfflineMon</a:t>
            </a:r>
            <a:r>
              <a:rPr lang="en-US" dirty="0" smtClean="0"/>
              <a:t> (CAF) under </a:t>
            </a:r>
            <a:r>
              <a:rPr lang="en-US" dirty="0" err="1" smtClean="0"/>
              <a:t>AthenaMon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Monitoring and ESD (steps 2. and 3.) used simple queue submission scripts (</a:t>
            </a:r>
            <a:r>
              <a:rPr lang="en-US" dirty="0" err="1" smtClean="0"/>
              <a:t>bsub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Small library of useful scripts for error classification, etc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Plans for 2009:</a:t>
            </a:r>
          </a:p>
          <a:p>
            <a:r>
              <a:rPr lang="en-US" dirty="0" smtClean="0"/>
              <a:t>Automate job submission in HDEBUG framework – eliminate manual submission of jobs on debug and express stream</a:t>
            </a:r>
          </a:p>
          <a:p>
            <a:r>
              <a:rPr lang="en-US" dirty="0" smtClean="0"/>
              <a:t>Complete merger of error classification scripts into HDEBUG</a:t>
            </a:r>
          </a:p>
          <a:p>
            <a:r>
              <a:rPr lang="en-US" dirty="0" smtClean="0"/>
              <a:t>Ongoing development of analysis algorithms for online/offline  comparison – to be managed by HDEBUG</a:t>
            </a:r>
          </a:p>
          <a:p>
            <a:r>
              <a:rPr lang="en-US" dirty="0" smtClean="0"/>
              <a:t>Continue to use CAF for testing new </a:t>
            </a:r>
            <a:r>
              <a:rPr lang="en-US" dirty="0" err="1" smtClean="0"/>
              <a:t>SMKs</a:t>
            </a:r>
            <a:r>
              <a:rPr lang="en-US" dirty="0" smtClean="0"/>
              <a:t> before online deployment of menu</a:t>
            </a:r>
          </a:p>
          <a:p>
            <a:pPr lvl="1"/>
            <a:r>
              <a:rPr lang="en-US" sz="2947" dirty="0" smtClean="0"/>
              <a:t>Simplify submission of test jobs and make it more robust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914400"/>
            <a:ext cx="4541601" cy="52578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Centralizing task management?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213349"/>
          </a:xfrm>
          <a:solidFill>
            <a:srgbClr val="FFFF00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Which of these tasks would benefit from a central system - and which would not?</a:t>
            </a:r>
          </a:p>
          <a:p>
            <a:r>
              <a:rPr lang="en-US" dirty="0" smtClean="0"/>
              <a:t>This arrives a bit late… but it would be useful if it becomes the standard</a:t>
            </a:r>
          </a:p>
          <a:p>
            <a:endParaRPr lang="en-US" dirty="0" smtClean="0"/>
          </a:p>
          <a:p>
            <a:r>
              <a:rPr lang="en-US" dirty="0" smtClean="0"/>
              <a:t>Submission of jobs on DEBUG and EXPRESS streams could benefit from central facility – being done in HDEBUG</a:t>
            </a:r>
          </a:p>
          <a:p>
            <a:pPr lvl="1"/>
            <a:r>
              <a:rPr lang="en-US" sz="2947" dirty="0" smtClean="0"/>
              <a:t>Initial data: run different menu and (possibly) release than was used online</a:t>
            </a:r>
          </a:p>
          <a:p>
            <a:pPr lvl="1"/>
            <a:r>
              <a:rPr lang="en-US" sz="2947" dirty="0" smtClean="0"/>
              <a:t>Steady state: run same release and menu as used online</a:t>
            </a:r>
          </a:p>
          <a:p>
            <a:pPr lvl="1"/>
            <a:r>
              <a:rPr lang="en-US" sz="2947" dirty="0" smtClean="0"/>
              <a:t>Would be useful to have system to automatically send jobs to all new data from these streams – under development in trigger, but perhaps useful elsewhere</a:t>
            </a:r>
          </a:p>
          <a:p>
            <a:endParaRPr lang="en-US" dirty="0" smtClean="0"/>
          </a:p>
          <a:p>
            <a:r>
              <a:rPr lang="en-US" dirty="0" smtClean="0"/>
              <a:t>Testing new menus: need to specify data set, menu, release (possibly nightly)</a:t>
            </a:r>
          </a:p>
          <a:p>
            <a:pPr lvl="1"/>
            <a:r>
              <a:rPr lang="en-US" sz="2947" dirty="0" smtClean="0"/>
              <a:t>Need tool to un-stream data before running – avoid mixing streams after new HLT version runs on data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Other constraints:</a:t>
            </a:r>
          </a:p>
          <a:p>
            <a:pPr lvl="1"/>
            <a:r>
              <a:rPr lang="en-US" dirty="0" smtClean="0"/>
              <a:t>DQ, debug stream and test jobs need to publish results in web-accessible way for remote DQ </a:t>
            </a:r>
          </a:p>
          <a:p>
            <a:pPr lvl="1"/>
            <a:r>
              <a:rPr lang="en-US" dirty="0" smtClean="0"/>
              <a:t>Need to run this asynchronously from (before) offline </a:t>
            </a:r>
            <a:r>
              <a:rPr lang="en-US" dirty="0" smtClean="0"/>
              <a:t>reconstruction</a:t>
            </a:r>
          </a:p>
          <a:p>
            <a:pPr lvl="2"/>
            <a:r>
              <a:rPr lang="en-US" sz="2526" dirty="0" smtClean="0"/>
              <a:t>For the DEBUG stream this means quasi-real time</a:t>
            </a:r>
            <a:endParaRPr lang="en-US" sz="2526" dirty="0" smtClean="0"/>
          </a:p>
          <a:p>
            <a:pPr lvl="1"/>
            <a:r>
              <a:rPr lang="en-US" dirty="0" smtClean="0"/>
              <a:t>Farm/queue load varies mostly depending on demand for testing new menus (time critical)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30/1/2009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4CAB-8A97-5F49-A17E-D6E7A1CE2D1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CAF brainstorming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566</Words>
  <Application>Microsoft Macintosh PowerPoint</Application>
  <PresentationFormat>On-screen Show (4:3)</PresentationFormat>
  <Paragraphs>61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CAF Brainstorming – Trigger</vt:lpstr>
      <vt:lpstr>Trigger Tasks in CAF</vt:lpstr>
      <vt:lpstr>Task Management</vt:lpstr>
      <vt:lpstr>Centralizing task management?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 Brainstorming – Trigger</dc:title>
  <dc:creator>Ricardo Goncalo</dc:creator>
  <cp:lastModifiedBy>Ricardo Goncalo</cp:lastModifiedBy>
  <cp:revision>10</cp:revision>
  <dcterms:created xsi:type="dcterms:W3CDTF">2009-01-29T15:05:38Z</dcterms:created>
  <dcterms:modified xsi:type="dcterms:W3CDTF">2009-01-29T15:07:15Z</dcterms:modified>
</cp:coreProperties>
</file>