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2" r:id="rId4"/>
    <p:sldId id="270" r:id="rId5"/>
    <p:sldId id="272" r:id="rId6"/>
    <p:sldId id="273" r:id="rId7"/>
    <p:sldId id="263" r:id="rId8"/>
    <p:sldId id="264" r:id="rId9"/>
    <p:sldId id="265" r:id="rId10"/>
    <p:sldId id="266" r:id="rId11"/>
    <p:sldId id="258" r:id="rId12"/>
    <p:sldId id="267" r:id="rId13"/>
    <p:sldId id="261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88" autoAdjust="0"/>
  </p:normalViewPr>
  <p:slideViewPr>
    <p:cSldViewPr snapToGrid="0" snapToObjects="1">
      <p:cViewPr varScale="1">
        <p:scale>
          <a:sx n="91" d="100"/>
          <a:sy n="91" d="100"/>
        </p:scale>
        <p:origin x="-1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Outreach:EstagioIntroInvestigacaoSet2016:Inscritos:inscritosEstagio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Outreach:EstagioIntroInvestigacaoSet2016:Inscritos:inscritosEstagio20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Outreach:EstagioIntroInvestigacaoSet2016:Inscritos:inscritosEstagio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Outreach:EstagioIntroInvestigacaoSet2016:Inscritos:inscritosEstagio2016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Outreach:EstagioIntroInvestigacaoSet2016:Inscritos:inscritosEstagio201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Admin:LIP:ATLAS_LIP:Outreach:EstagioIntroInvestigacaoSet2016:Inscritos:inscritosEstagio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[inscritosEstagio2016.xlsx]Inscritos!$K$37:$P$37</c:f>
              <c:strCache>
                <c:ptCount val="6"/>
                <c:pt idx="0">
                  <c:v>cartaz</c:v>
                </c:pt>
                <c:pt idx="1">
                  <c:v>colegas</c:v>
                </c:pt>
                <c:pt idx="2">
                  <c:v>professores</c:v>
                </c:pt>
                <c:pt idx="3">
                  <c:v>web LIP</c:v>
                </c:pt>
                <c:pt idx="4">
                  <c:v>faculdade</c:v>
                </c:pt>
                <c:pt idx="5">
                  <c:v>outras actividades</c:v>
                </c:pt>
              </c:strCache>
            </c:strRef>
          </c:cat>
          <c:val>
            <c:numRef>
              <c:f>[inscritosEstagio2016.xlsx]Inscritos!$K$38:$P$38</c:f>
              <c:numCache>
                <c:formatCode>General</c:formatCode>
                <c:ptCount val="6"/>
                <c:pt idx="0">
                  <c:v>9.0</c:v>
                </c:pt>
                <c:pt idx="1">
                  <c:v>1.0</c:v>
                </c:pt>
                <c:pt idx="2">
                  <c:v>4.0</c:v>
                </c:pt>
                <c:pt idx="3">
                  <c:v>2.0</c:v>
                </c:pt>
                <c:pt idx="4">
                  <c:v>1.0</c:v>
                </c:pt>
                <c:pt idx="5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9029421846708"/>
          <c:y val="0.11507464867016"/>
          <c:w val="0.339875927744178"/>
          <c:h val="0.757054891246854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[inscritosEstagio2016.xlsx]Avaliação!$C$68:$G$68</c:f>
              <c:strCache>
                <c:ptCount val="5"/>
                <c:pt idx="0">
                  <c:v>mau</c:v>
                </c:pt>
                <c:pt idx="1">
                  <c:v>pobre</c:v>
                </c:pt>
                <c:pt idx="2">
                  <c:v>indiferente</c:v>
                </c:pt>
                <c:pt idx="3">
                  <c:v>bom</c:v>
                </c:pt>
                <c:pt idx="4">
                  <c:v>muito bom</c:v>
                </c:pt>
              </c:strCache>
            </c:strRef>
          </c:cat>
          <c:val>
            <c:numRef>
              <c:f>[inscritosEstagio2016.xlsx]Avaliação!$C$72:$G$72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17.0</c:v>
                </c:pt>
                <c:pt idx="4">
                  <c:v>27.0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1355864444788"/>
          <c:y val="0.158883891641962"/>
          <c:w val="0.527777777777778"/>
          <c:h val="0.87962962962963"/>
        </c:manualLayout>
      </c:layout>
      <c:pieChart>
        <c:varyColors val="1"/>
        <c:ser>
          <c:idx val="0"/>
          <c:order val="0"/>
          <c:cat>
            <c:strRef>
              <c:f>[inscritosEstagio2016.xlsx]Avaliação!$C$8:$G$8</c:f>
              <c:strCache>
                <c:ptCount val="5"/>
                <c:pt idx="0">
                  <c:v>mau</c:v>
                </c:pt>
                <c:pt idx="1">
                  <c:v>pobre</c:v>
                </c:pt>
                <c:pt idx="2">
                  <c:v>indiferente</c:v>
                </c:pt>
                <c:pt idx="3">
                  <c:v>bom</c:v>
                </c:pt>
                <c:pt idx="4">
                  <c:v>muito bom</c:v>
                </c:pt>
              </c:strCache>
            </c:strRef>
          </c:cat>
          <c:val>
            <c:numRef>
              <c:f>[inscritosEstagio2016.xlsx]Avaliação!$C$12:$G$12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7.0</c:v>
                </c:pt>
                <c:pt idx="3">
                  <c:v>19.0</c:v>
                </c:pt>
                <c:pt idx="4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0658243266667604"/>
          <c:y val="0.424529411489791"/>
          <c:w val="0.336856669461974"/>
          <c:h val="0.573797525309336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[inscritosEstagio2016.xlsx]Avaliação!$C$21:$G$21</c:f>
              <c:strCache>
                <c:ptCount val="5"/>
                <c:pt idx="0">
                  <c:v>mau</c:v>
                </c:pt>
                <c:pt idx="1">
                  <c:v>pobre</c:v>
                </c:pt>
                <c:pt idx="2">
                  <c:v>indiferente</c:v>
                </c:pt>
                <c:pt idx="3">
                  <c:v>bom</c:v>
                </c:pt>
                <c:pt idx="4">
                  <c:v>muito bom</c:v>
                </c:pt>
              </c:strCache>
            </c:strRef>
          </c:cat>
          <c:val>
            <c:numRef>
              <c:f>[inscritosEstagio2016.xlsx]Avaliação!$C$26:$G$26</c:f>
              <c:numCache>
                <c:formatCode>General</c:formatCode>
                <c:ptCount val="5"/>
                <c:pt idx="0">
                  <c:v>1.0</c:v>
                </c:pt>
                <c:pt idx="1">
                  <c:v>4.0</c:v>
                </c:pt>
                <c:pt idx="2">
                  <c:v>17.0</c:v>
                </c:pt>
                <c:pt idx="3">
                  <c:v>22.0</c:v>
                </c:pt>
                <c:pt idx="4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1545049147751"/>
          <c:y val="0.168117414381165"/>
          <c:w val="0.571030439838028"/>
          <c:h val="0.868354430379747"/>
        </c:manualLayout>
      </c:layout>
      <c:pieChart>
        <c:varyColors val="1"/>
        <c:ser>
          <c:idx val="0"/>
          <c:order val="0"/>
          <c:cat>
            <c:strRef>
              <c:f>[inscritosEstagio2016.xlsx]Avaliação!$C$38:$G$38</c:f>
              <c:strCache>
                <c:ptCount val="5"/>
                <c:pt idx="0">
                  <c:v>mau</c:v>
                </c:pt>
                <c:pt idx="1">
                  <c:v>pobre</c:v>
                </c:pt>
                <c:pt idx="2">
                  <c:v>indiferente</c:v>
                </c:pt>
                <c:pt idx="3">
                  <c:v>bom</c:v>
                </c:pt>
                <c:pt idx="4">
                  <c:v>muito bom</c:v>
                </c:pt>
              </c:strCache>
            </c:strRef>
          </c:cat>
          <c:val>
            <c:numRef>
              <c:f>[inscritosEstagio2016.xlsx]Avaliação!$C$43:$G$43</c:f>
              <c:numCache>
                <c:formatCode>General</c:formatCode>
                <c:ptCount val="5"/>
                <c:pt idx="0">
                  <c:v>1.0</c:v>
                </c:pt>
                <c:pt idx="1">
                  <c:v>1.0</c:v>
                </c:pt>
                <c:pt idx="2">
                  <c:v>12.0</c:v>
                </c:pt>
                <c:pt idx="3">
                  <c:v>30.0</c:v>
                </c:pt>
                <c:pt idx="4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0"/>
          <c:y val="0.374159032520043"/>
          <c:w val="0.384919447368732"/>
          <c:h val="0.62309262955176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[inscritosEstagio2016.xlsx]Avaliação!$C$55:$G$55</c:f>
              <c:strCache>
                <c:ptCount val="5"/>
                <c:pt idx="0">
                  <c:v>mau</c:v>
                </c:pt>
                <c:pt idx="1">
                  <c:v>pobre</c:v>
                </c:pt>
                <c:pt idx="2">
                  <c:v>indiferente</c:v>
                </c:pt>
                <c:pt idx="3">
                  <c:v>bom</c:v>
                </c:pt>
                <c:pt idx="4">
                  <c:v>muito bom</c:v>
                </c:pt>
              </c:strCache>
            </c:strRef>
          </c:cat>
          <c:val>
            <c:numRef>
              <c:f>[inscritosEstagio2016.xlsx]Avaliação!$C$59:$G$59</c:f>
              <c:numCache>
                <c:formatCode>General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11.0</c:v>
                </c:pt>
                <c:pt idx="3">
                  <c:v>25.0</c:v>
                </c:pt>
                <c:pt idx="4">
                  <c:v>12.0</c:v>
                </c:pt>
              </c:numCache>
            </c:numRef>
          </c:val>
        </c:ser>
        <c:ser>
          <c:idx val="1"/>
          <c:order val="1"/>
          <c:cat>
            <c:strRef>
              <c:f>[inscritosEstagio2016.xlsx]Avaliação!$C$55:$G$55</c:f>
              <c:strCache>
                <c:ptCount val="5"/>
                <c:pt idx="0">
                  <c:v>mau</c:v>
                </c:pt>
                <c:pt idx="1">
                  <c:v>pobre</c:v>
                </c:pt>
                <c:pt idx="2">
                  <c:v>indiferente</c:v>
                </c:pt>
                <c:pt idx="3">
                  <c:v>bom</c:v>
                </c:pt>
                <c:pt idx="4">
                  <c:v>muito bom</c:v>
                </c:pt>
              </c:strCache>
            </c:strRef>
          </c:cat>
          <c:val>
            <c:numRef>
              <c:f>[inscritosEstagio2016.xlsx]Avaliação!$C$57:$G$57</c:f>
              <c:numCache>
                <c:formatCode>General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4.0</c:v>
                </c:pt>
                <c:pt idx="3">
                  <c:v>9.0</c:v>
                </c:pt>
                <c:pt idx="4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A691-77EC-BD4E-955E-7D44E4ADA73B}" type="datetimeFigureOut">
              <a:rPr lang="en-US" smtClean="0"/>
              <a:t>28/10/16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AAB31-9054-194D-8A00-1914FB61AF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511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7D041-5F02-134B-97E8-C1455273119A}" type="datetimeFigureOut">
              <a:rPr lang="en-US" smtClean="0"/>
              <a:t>28/10/16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1C76D-B51F-5F4A-B815-584AF04903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634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55FA-CD39-0143-94C9-9CBB72D5A863}" type="datetime1">
              <a:rPr lang="en-US" smtClean="0"/>
              <a:t>28/10/16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70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EF215-78DF-3240-91E5-652124EE01D1}" type="datetime1">
              <a:rPr lang="en-US" smtClean="0"/>
              <a:t>28/10/16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04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AF9B0-1579-B04B-839D-35405BE2F398}" type="datetime1">
              <a:rPr lang="en-US" smtClean="0"/>
              <a:t>28/10/16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5ED5-13E4-6A4E-A4CB-9523502AE45D}" type="datetime1">
              <a:rPr lang="en-US" smtClean="0"/>
              <a:t>28/10/16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79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D049-DCD0-5B41-BE02-A1B9B9B59391}" type="datetime1">
              <a:rPr lang="en-US" smtClean="0"/>
              <a:t>28/10/16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54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33AE-301B-5545-8125-725DC4E4226A}" type="datetime1">
              <a:rPr lang="en-US" smtClean="0"/>
              <a:t>28/10/16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53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608D-4FC6-0447-AE4F-2C000E20D452}" type="datetime1">
              <a:rPr lang="en-US" smtClean="0"/>
              <a:t>28/10/16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1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56C8-3061-354F-BEB3-24FEE4AD838E}" type="datetime1">
              <a:rPr lang="en-US" smtClean="0"/>
              <a:t>28/10/16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5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E8184-60F6-6649-A94B-76F58B36090D}" type="datetime1">
              <a:rPr lang="en-US" smtClean="0"/>
              <a:t>28/10/16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71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F299-FD76-2346-9FC5-26E52B65CE6B}" type="datetime1">
              <a:rPr lang="en-US" smtClean="0"/>
              <a:t>28/10/16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3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5826-7F93-924B-A6E1-4F71BBC2DE32}" type="datetime1">
              <a:rPr lang="en-US" smtClean="0"/>
              <a:t>28/10/16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1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EE4FF-017F-9F4B-9E12-B0F0285A48DE}" type="datetime1">
              <a:rPr lang="en-US" smtClean="0"/>
              <a:t>28/10/16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FB7A-B8A1-0B48-8C74-DDD5FB433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87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hyperlink" Target="https://indico.lip.pt/indico/conferenceDisplay.py?confId=239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hyperlink" Target="https://indico.lip.pt/indico/conferenceDisplay.py?confId=239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hyperlink" Target="https://indico.lip.pt/indico/conferenceDisplay.py?confId=23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Experiencia</a:t>
            </a:r>
            <a:r>
              <a:rPr lang="en-GB" dirty="0"/>
              <a:t> do </a:t>
            </a:r>
            <a:r>
              <a:rPr lang="en-GB" dirty="0" err="1"/>
              <a:t>Estágio</a:t>
            </a:r>
            <a:r>
              <a:rPr lang="en-GB" dirty="0"/>
              <a:t> ATLAS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Lisboa</a:t>
            </a:r>
            <a:r>
              <a:rPr lang="en-GB" dirty="0"/>
              <a:t> e </a:t>
            </a:r>
            <a:r>
              <a:rPr lang="en-GB" dirty="0" err="1"/>
              <a:t>grupo</a:t>
            </a:r>
            <a:r>
              <a:rPr lang="en-GB" dirty="0"/>
              <a:t> </a:t>
            </a:r>
            <a:r>
              <a:rPr lang="en-GB" dirty="0" smtClean="0"/>
              <a:t>LIP-ECO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108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209352"/>
            <a:ext cx="5902956" cy="3349620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 err="1" smtClean="0"/>
              <a:t>Projetos</a:t>
            </a:r>
            <a:r>
              <a:rPr lang="en-GB" b="1" dirty="0" smtClean="0"/>
              <a:t> de </a:t>
            </a:r>
            <a:r>
              <a:rPr lang="en-GB" b="1" dirty="0" err="1" smtClean="0"/>
              <a:t>investigação</a:t>
            </a:r>
            <a:endParaRPr lang="en-GB" b="1" dirty="0" smtClean="0"/>
          </a:p>
          <a:p>
            <a:r>
              <a:rPr lang="en-GB" dirty="0" err="1" smtClean="0"/>
              <a:t>Achei</a:t>
            </a:r>
            <a:r>
              <a:rPr lang="en-GB" dirty="0" smtClean="0"/>
              <a:t> o </a:t>
            </a:r>
            <a:r>
              <a:rPr lang="en-GB" dirty="0" err="1" smtClean="0"/>
              <a:t>projeto</a:t>
            </a:r>
            <a:r>
              <a:rPr lang="en-GB" dirty="0" smtClean="0"/>
              <a:t> </a:t>
            </a:r>
            <a:r>
              <a:rPr lang="en-GB" dirty="0" err="1" smtClean="0"/>
              <a:t>adequado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</a:t>
            </a:r>
            <a:r>
              <a:rPr lang="en-GB" dirty="0" err="1" smtClean="0"/>
              <a:t>meu</a:t>
            </a:r>
            <a:r>
              <a:rPr lang="en-GB" dirty="0" smtClean="0"/>
              <a:t> </a:t>
            </a:r>
            <a:r>
              <a:rPr lang="en-GB" dirty="0" err="1" smtClean="0"/>
              <a:t>nível</a:t>
            </a:r>
            <a:endParaRPr lang="en-GB" dirty="0" smtClean="0"/>
          </a:p>
          <a:p>
            <a:r>
              <a:rPr lang="en-GB" dirty="0" err="1" smtClean="0"/>
              <a:t>Consegui</a:t>
            </a:r>
            <a:r>
              <a:rPr lang="en-GB" dirty="0" smtClean="0"/>
              <a:t> </a:t>
            </a:r>
            <a:r>
              <a:rPr lang="en-GB" dirty="0" err="1" smtClean="0"/>
              <a:t>perceber</a:t>
            </a:r>
            <a:r>
              <a:rPr lang="en-GB" dirty="0" smtClean="0"/>
              <a:t> </a:t>
            </a:r>
            <a:r>
              <a:rPr lang="en-GB" dirty="0" err="1" smtClean="0"/>
              <a:t>bem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objectivos</a:t>
            </a:r>
            <a:r>
              <a:rPr lang="en-GB" dirty="0" smtClean="0"/>
              <a:t> e o </a:t>
            </a:r>
            <a:r>
              <a:rPr lang="en-GB" dirty="0" err="1" smtClean="0"/>
              <a:t>problema</a:t>
            </a:r>
            <a:r>
              <a:rPr lang="en-GB" dirty="0" smtClean="0"/>
              <a:t> a resolver</a:t>
            </a:r>
          </a:p>
          <a:p>
            <a:r>
              <a:rPr lang="en-GB" dirty="0" err="1" smtClean="0"/>
              <a:t>Achei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o </a:t>
            </a:r>
            <a:r>
              <a:rPr lang="en-GB" dirty="0" err="1" smtClean="0"/>
              <a:t>projeto</a:t>
            </a:r>
            <a:r>
              <a:rPr lang="en-GB" dirty="0" smtClean="0"/>
              <a:t> era </a:t>
            </a:r>
            <a:r>
              <a:rPr lang="en-GB" dirty="0" err="1" smtClean="0"/>
              <a:t>motivador</a:t>
            </a:r>
            <a:endParaRPr lang="en-GB" dirty="0" smtClean="0"/>
          </a:p>
          <a:p>
            <a:r>
              <a:rPr lang="en-GB" dirty="0" err="1" smtClean="0"/>
              <a:t>Estou</a:t>
            </a:r>
            <a:r>
              <a:rPr lang="en-GB" dirty="0" smtClean="0"/>
              <a:t> </a:t>
            </a:r>
            <a:r>
              <a:rPr lang="en-GB" dirty="0" err="1" smtClean="0"/>
              <a:t>satisfeito</a:t>
            </a:r>
            <a:r>
              <a:rPr lang="en-GB" dirty="0" smtClean="0"/>
              <a:t> com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resultados</a:t>
            </a:r>
            <a:r>
              <a:rPr lang="en-GB" dirty="0" smtClean="0"/>
              <a:t> </a:t>
            </a:r>
            <a:r>
              <a:rPr lang="en-GB" dirty="0" err="1" smtClean="0"/>
              <a:t>obtidos</a:t>
            </a:r>
            <a:endParaRPr lang="en-GB" dirty="0" smtClean="0"/>
          </a:p>
          <a:p>
            <a:endParaRPr lang="en-GB" dirty="0" smtClean="0"/>
          </a:p>
          <a:p>
            <a:r>
              <a:rPr lang="en-GB" b="1" dirty="0" err="1" smtClean="0"/>
              <a:t>Comentários</a:t>
            </a:r>
            <a:r>
              <a:rPr lang="en-GB" b="1" dirty="0" smtClean="0"/>
              <a:t>:</a:t>
            </a:r>
          </a:p>
          <a:p>
            <a:r>
              <a:rPr lang="en-GB" dirty="0" err="1" smtClean="0"/>
              <a:t>Gostaria</a:t>
            </a:r>
            <a:r>
              <a:rPr lang="en-GB" dirty="0" smtClean="0"/>
              <a:t> de </a:t>
            </a:r>
            <a:r>
              <a:rPr lang="en-GB" dirty="0" err="1" smtClean="0"/>
              <a:t>ter</a:t>
            </a:r>
            <a:r>
              <a:rPr lang="en-GB" dirty="0" smtClean="0"/>
              <a:t> </a:t>
            </a:r>
            <a:r>
              <a:rPr lang="en-GB" dirty="0" err="1" smtClean="0"/>
              <a:t>desenvolvido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o </a:t>
            </a:r>
            <a:r>
              <a:rPr lang="en-GB" dirty="0" err="1" smtClean="0"/>
              <a:t>projeto</a:t>
            </a:r>
            <a:endParaRPr lang="en-GB" dirty="0" smtClean="0"/>
          </a:p>
          <a:p>
            <a:r>
              <a:rPr lang="en-GB" dirty="0" err="1" smtClean="0"/>
              <a:t>Deviam</a:t>
            </a:r>
            <a:r>
              <a:rPr lang="en-GB" dirty="0" smtClean="0"/>
              <a:t> </a:t>
            </a:r>
            <a:r>
              <a:rPr lang="en-GB" dirty="0" err="1" smtClean="0"/>
              <a:t>focar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análise</a:t>
            </a:r>
            <a:r>
              <a:rPr lang="en-GB" dirty="0" smtClean="0"/>
              <a:t> de </a:t>
            </a:r>
            <a:r>
              <a:rPr lang="en-GB" dirty="0" err="1" smtClean="0"/>
              <a:t>resultados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vez</a:t>
            </a:r>
            <a:r>
              <a:rPr lang="en-GB" dirty="0" smtClean="0"/>
              <a:t> de </a:t>
            </a:r>
            <a:r>
              <a:rPr lang="en-GB" dirty="0" err="1" smtClean="0"/>
              <a:t>criação</a:t>
            </a:r>
            <a:r>
              <a:rPr lang="en-GB" dirty="0" smtClean="0"/>
              <a:t> de </a:t>
            </a:r>
            <a:r>
              <a:rPr lang="en-GB" dirty="0" err="1" smtClean="0"/>
              <a:t>código</a:t>
            </a:r>
            <a:endParaRPr lang="en-GB" dirty="0" smtClean="0"/>
          </a:p>
          <a:p>
            <a:r>
              <a:rPr lang="en-GB" dirty="0" err="1" smtClean="0"/>
              <a:t>Não</a:t>
            </a:r>
            <a:r>
              <a:rPr lang="en-GB" dirty="0" smtClean="0"/>
              <a:t> </a:t>
            </a:r>
            <a:r>
              <a:rPr lang="en-GB" dirty="0" err="1" smtClean="0"/>
              <a:t>cheguei</a:t>
            </a:r>
            <a:r>
              <a:rPr lang="en-GB" dirty="0" smtClean="0"/>
              <a:t> a </a:t>
            </a:r>
            <a:r>
              <a:rPr lang="en-GB" dirty="0" err="1" smtClean="0"/>
              <a:t>entrar</a:t>
            </a:r>
            <a:r>
              <a:rPr lang="en-GB" dirty="0" smtClean="0"/>
              <a:t> </a:t>
            </a:r>
            <a:r>
              <a:rPr lang="en-GB" dirty="0" err="1" smtClean="0"/>
              <a:t>mesmo</a:t>
            </a:r>
            <a:r>
              <a:rPr lang="en-GB" dirty="0" smtClean="0"/>
              <a:t> no </a:t>
            </a:r>
            <a:r>
              <a:rPr lang="en-GB" dirty="0" err="1" smtClean="0"/>
              <a:t>projeto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3558971"/>
            <a:ext cx="5902957" cy="3084443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 smtClean="0"/>
              <a:t>Workshop e </a:t>
            </a:r>
            <a:r>
              <a:rPr lang="en-GB" b="1" dirty="0" err="1" smtClean="0"/>
              <a:t>apresentações</a:t>
            </a:r>
            <a:endParaRPr lang="en-GB" b="1" dirty="0" smtClean="0"/>
          </a:p>
          <a:p>
            <a:r>
              <a:rPr lang="en-GB" dirty="0" err="1" smtClean="0"/>
              <a:t>Gostei</a:t>
            </a:r>
            <a:r>
              <a:rPr lang="en-GB" dirty="0" smtClean="0"/>
              <a:t> de </a:t>
            </a:r>
            <a:r>
              <a:rPr lang="en-GB" dirty="0" err="1" smtClean="0"/>
              <a:t>ver</a:t>
            </a:r>
            <a:r>
              <a:rPr lang="en-GB" dirty="0" smtClean="0"/>
              <a:t> e </a:t>
            </a:r>
            <a:r>
              <a:rPr lang="en-GB" dirty="0" err="1" smtClean="0"/>
              <a:t>discutir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resultados</a:t>
            </a:r>
            <a:r>
              <a:rPr lang="en-GB" dirty="0" smtClean="0"/>
              <a:t> dos </a:t>
            </a:r>
            <a:r>
              <a:rPr lang="en-GB" dirty="0" err="1" smtClean="0"/>
              <a:t>meus</a:t>
            </a:r>
            <a:r>
              <a:rPr lang="en-GB" dirty="0" smtClean="0"/>
              <a:t> </a:t>
            </a:r>
            <a:r>
              <a:rPr lang="en-GB" dirty="0" err="1" smtClean="0"/>
              <a:t>colegas</a:t>
            </a:r>
            <a:endParaRPr lang="en-GB" dirty="0" smtClean="0"/>
          </a:p>
          <a:p>
            <a:r>
              <a:rPr lang="en-GB" dirty="0" smtClean="0"/>
              <a:t>As </a:t>
            </a:r>
            <a:r>
              <a:rPr lang="en-GB" dirty="0" err="1" smtClean="0"/>
              <a:t>reuniões</a:t>
            </a:r>
            <a:r>
              <a:rPr lang="en-GB" dirty="0" smtClean="0"/>
              <a:t> </a:t>
            </a:r>
            <a:r>
              <a:rPr lang="en-GB" dirty="0" err="1" smtClean="0"/>
              <a:t>semanais</a:t>
            </a:r>
            <a:r>
              <a:rPr lang="en-GB" dirty="0" smtClean="0"/>
              <a:t> </a:t>
            </a:r>
            <a:r>
              <a:rPr lang="en-GB" dirty="0" err="1" smtClean="0"/>
              <a:t>deram</a:t>
            </a:r>
            <a:r>
              <a:rPr lang="en-GB" dirty="0" smtClean="0"/>
              <a:t> um </a:t>
            </a:r>
            <a:r>
              <a:rPr lang="en-GB" dirty="0" err="1" smtClean="0"/>
              <a:t>conhecimento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aprofundado</a:t>
            </a:r>
            <a:r>
              <a:rPr lang="en-GB" dirty="0" smtClean="0"/>
              <a:t> do </a:t>
            </a:r>
            <a:r>
              <a:rPr lang="en-GB" dirty="0" err="1" smtClean="0"/>
              <a:t>trabalho</a:t>
            </a:r>
            <a:r>
              <a:rPr lang="en-GB" dirty="0" smtClean="0"/>
              <a:t> dos </a:t>
            </a:r>
            <a:r>
              <a:rPr lang="en-GB" dirty="0" err="1" smtClean="0"/>
              <a:t>meus</a:t>
            </a:r>
            <a:r>
              <a:rPr lang="en-GB" dirty="0" smtClean="0"/>
              <a:t> </a:t>
            </a:r>
            <a:r>
              <a:rPr lang="en-GB" dirty="0" err="1" smtClean="0"/>
              <a:t>colegas</a:t>
            </a:r>
            <a:endParaRPr lang="en-GB" dirty="0" smtClean="0"/>
          </a:p>
          <a:p>
            <a:r>
              <a:rPr lang="en-GB" dirty="0" err="1" smtClean="0"/>
              <a:t>senti</a:t>
            </a:r>
            <a:r>
              <a:rPr lang="en-GB" dirty="0" smtClean="0"/>
              <a:t>-me </a:t>
            </a:r>
            <a:r>
              <a:rPr lang="en-GB" dirty="0" err="1" smtClean="0"/>
              <a:t>à</a:t>
            </a:r>
            <a:r>
              <a:rPr lang="en-GB" dirty="0" smtClean="0"/>
              <a:t> </a:t>
            </a:r>
            <a:r>
              <a:rPr lang="en-GB" dirty="0" err="1" smtClean="0"/>
              <a:t>vontade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falar</a:t>
            </a:r>
            <a:r>
              <a:rPr lang="en-GB" dirty="0" smtClean="0"/>
              <a:t> do </a:t>
            </a:r>
            <a:r>
              <a:rPr lang="en-GB" dirty="0" err="1" smtClean="0"/>
              <a:t>tópico</a:t>
            </a:r>
            <a:r>
              <a:rPr lang="en-GB" dirty="0" smtClean="0"/>
              <a:t> de </a:t>
            </a:r>
            <a:r>
              <a:rPr lang="en-GB" dirty="0" err="1" smtClean="0"/>
              <a:t>trabalho</a:t>
            </a:r>
            <a:endParaRPr lang="en-GB" dirty="0" smtClean="0"/>
          </a:p>
          <a:p>
            <a:endParaRPr lang="en-GB" dirty="0" smtClean="0"/>
          </a:p>
          <a:p>
            <a:r>
              <a:rPr lang="en-GB" b="1" dirty="0" err="1" smtClean="0"/>
              <a:t>Comentários</a:t>
            </a:r>
            <a:r>
              <a:rPr lang="en-GB" b="1" dirty="0" smtClean="0"/>
              <a:t>:</a:t>
            </a:r>
          </a:p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geral</a:t>
            </a:r>
            <a:r>
              <a:rPr lang="en-GB" dirty="0" smtClean="0"/>
              <a:t> </a:t>
            </a:r>
            <a:r>
              <a:rPr lang="en-GB" dirty="0" err="1" smtClean="0"/>
              <a:t>compreendi</a:t>
            </a:r>
            <a:r>
              <a:rPr lang="en-GB" dirty="0" smtClean="0"/>
              <a:t> a </a:t>
            </a:r>
            <a:r>
              <a:rPr lang="en-GB" dirty="0" err="1" smtClean="0"/>
              <a:t>ideia</a:t>
            </a:r>
            <a:r>
              <a:rPr lang="en-GB" dirty="0" smtClean="0"/>
              <a:t> dos </a:t>
            </a:r>
            <a:r>
              <a:rPr lang="en-GB" dirty="0" err="1" smtClean="0"/>
              <a:t>trabalhos</a:t>
            </a:r>
            <a:r>
              <a:rPr lang="en-GB" dirty="0" smtClean="0"/>
              <a:t> dos </a:t>
            </a:r>
            <a:r>
              <a:rPr lang="en-GB" dirty="0" err="1" smtClean="0"/>
              <a:t>meus</a:t>
            </a:r>
            <a:r>
              <a:rPr lang="en-GB" dirty="0" smtClean="0"/>
              <a:t> </a:t>
            </a:r>
            <a:r>
              <a:rPr lang="en-GB" dirty="0" err="1" smtClean="0"/>
              <a:t>colegas</a:t>
            </a:r>
            <a:r>
              <a:rPr lang="en-GB" dirty="0" smtClean="0"/>
              <a:t> mas </a:t>
            </a:r>
            <a:r>
              <a:rPr lang="en-GB" dirty="0" err="1" smtClean="0"/>
              <a:t>não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métodos</a:t>
            </a:r>
            <a:endParaRPr lang="en-GB" dirty="0" smtClean="0"/>
          </a:p>
          <a:p>
            <a:r>
              <a:rPr lang="en-GB" dirty="0" smtClean="0"/>
              <a:t>As </a:t>
            </a:r>
            <a:r>
              <a:rPr lang="en-GB" dirty="0" err="1" smtClean="0"/>
              <a:t>discussões</a:t>
            </a:r>
            <a:r>
              <a:rPr lang="en-GB" dirty="0" smtClean="0"/>
              <a:t> </a:t>
            </a:r>
            <a:r>
              <a:rPr lang="en-GB" dirty="0" err="1" smtClean="0"/>
              <a:t>semanais</a:t>
            </a:r>
            <a:r>
              <a:rPr lang="en-GB" dirty="0" smtClean="0"/>
              <a:t> </a:t>
            </a:r>
            <a:r>
              <a:rPr lang="en-GB" dirty="0" err="1" smtClean="0"/>
              <a:t>foram</a:t>
            </a:r>
            <a:r>
              <a:rPr lang="en-GB" dirty="0" smtClean="0"/>
              <a:t> </a:t>
            </a:r>
            <a:r>
              <a:rPr lang="en-GB" dirty="0" err="1" smtClean="0"/>
              <a:t>muito</a:t>
            </a:r>
            <a:r>
              <a:rPr lang="en-GB" dirty="0" smtClean="0"/>
              <a:t> </a:t>
            </a:r>
            <a:r>
              <a:rPr lang="en-GB" dirty="0" err="1" smtClean="0"/>
              <a:t>interessantes</a:t>
            </a:r>
            <a:endParaRPr lang="en-GB" dirty="0" smtClean="0"/>
          </a:p>
          <a:p>
            <a:r>
              <a:rPr lang="en-GB" dirty="0" smtClean="0"/>
              <a:t>As </a:t>
            </a:r>
            <a:r>
              <a:rPr lang="en-GB" dirty="0" err="1" smtClean="0"/>
              <a:t>reuniões</a:t>
            </a:r>
            <a:r>
              <a:rPr lang="en-GB" dirty="0" smtClean="0"/>
              <a:t> </a:t>
            </a:r>
            <a:r>
              <a:rPr lang="en-GB" dirty="0" err="1" smtClean="0"/>
              <a:t>foram</a:t>
            </a:r>
            <a:r>
              <a:rPr lang="en-GB" dirty="0" smtClean="0"/>
              <a:t> </a:t>
            </a:r>
            <a:r>
              <a:rPr lang="en-GB" dirty="0" err="1" smtClean="0"/>
              <a:t>demasiado</a:t>
            </a:r>
            <a:r>
              <a:rPr lang="en-GB" dirty="0" smtClean="0"/>
              <a:t> </a:t>
            </a:r>
            <a:r>
              <a:rPr lang="en-GB" dirty="0" err="1" smtClean="0"/>
              <a:t>longas</a:t>
            </a:r>
            <a:endParaRPr lang="en-GB" dirty="0" smtClean="0"/>
          </a:p>
          <a:p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1115630"/>
              </p:ext>
            </p:extLst>
          </p:nvPr>
        </p:nvGraphicFramePr>
        <p:xfrm>
          <a:off x="5580946" y="209351"/>
          <a:ext cx="3381640" cy="2358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807995"/>
              </p:ext>
            </p:extLst>
          </p:nvPr>
        </p:nvGraphicFramePr>
        <p:xfrm>
          <a:off x="6416674" y="3900214"/>
          <a:ext cx="2727326" cy="2394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AF-B4C4-ED49-BFD0-B3A755FBD0D8}" type="datetime1">
              <a:rPr lang="en-US" smtClean="0"/>
              <a:t>28/10/16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54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068"/>
            <a:ext cx="8229600" cy="701211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Liç</a:t>
            </a:r>
            <a:r>
              <a:rPr lang="en-GB" dirty="0" err="1" smtClean="0"/>
              <a:t>ões</a:t>
            </a:r>
            <a:r>
              <a:rPr lang="en-GB" dirty="0" smtClean="0"/>
              <a:t> </a:t>
            </a:r>
            <a:r>
              <a:rPr lang="en-GB" dirty="0" err="1" smtClean="0"/>
              <a:t>retiradas</a:t>
            </a:r>
            <a:r>
              <a:rPr lang="en-GB" dirty="0" smtClean="0"/>
              <a:t> do </a:t>
            </a:r>
            <a:r>
              <a:rPr lang="en-GB" dirty="0" err="1" smtClean="0"/>
              <a:t>estágio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989804"/>
            <a:ext cx="8077200" cy="2290031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/>
              <a:t>Evitar</a:t>
            </a:r>
            <a:r>
              <a:rPr lang="en-GB" dirty="0" smtClean="0"/>
              <a:t> </a:t>
            </a:r>
            <a:r>
              <a:rPr lang="en-GB" dirty="0" err="1" smtClean="0"/>
              <a:t>sobreposiç</a:t>
            </a:r>
            <a:r>
              <a:rPr lang="en-GB" dirty="0" err="1" smtClean="0"/>
              <a:t>ão</a:t>
            </a:r>
            <a:r>
              <a:rPr lang="en-GB" dirty="0" smtClean="0"/>
              <a:t> com </a:t>
            </a:r>
            <a:r>
              <a:rPr lang="en-GB" dirty="0" err="1" smtClean="0"/>
              <a:t>periodo</a:t>
            </a:r>
            <a:r>
              <a:rPr lang="en-GB" dirty="0" smtClean="0"/>
              <a:t> de </a:t>
            </a:r>
            <a:r>
              <a:rPr lang="en-GB" dirty="0" err="1" smtClean="0"/>
              <a:t>aulas</a:t>
            </a:r>
            <a:r>
              <a:rPr lang="en-GB" dirty="0" smtClean="0"/>
              <a:t>!</a:t>
            </a:r>
          </a:p>
          <a:p>
            <a:r>
              <a:rPr lang="en-GB" dirty="0" smtClean="0"/>
              <a:t>Na </a:t>
            </a:r>
            <a:r>
              <a:rPr lang="en-GB" dirty="0" err="1" smtClean="0"/>
              <a:t>distribuiç</a:t>
            </a:r>
            <a:r>
              <a:rPr lang="en-GB" dirty="0" err="1" smtClean="0"/>
              <a:t>ão</a:t>
            </a:r>
            <a:r>
              <a:rPr lang="en-GB" dirty="0" smtClean="0"/>
              <a:t> de </a:t>
            </a:r>
            <a:r>
              <a:rPr lang="en-GB" dirty="0" err="1" smtClean="0"/>
              <a:t>projetos</a:t>
            </a:r>
            <a:r>
              <a:rPr lang="en-GB" dirty="0" smtClean="0"/>
              <a:t>: </a:t>
            </a:r>
            <a:r>
              <a:rPr lang="en-GB" dirty="0" smtClean="0"/>
              <a:t>um </a:t>
            </a:r>
            <a:r>
              <a:rPr lang="en-GB" dirty="0" err="1" smtClean="0"/>
              <a:t>pouco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de</a:t>
            </a:r>
            <a:r>
              <a:rPr lang="en-GB" dirty="0" smtClean="0"/>
              <a:t> </a:t>
            </a:r>
            <a:r>
              <a:rPr lang="en-GB" dirty="0" err="1" smtClean="0"/>
              <a:t>cuidado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agrupar</a:t>
            </a:r>
            <a:r>
              <a:rPr lang="en-GB" dirty="0" smtClean="0"/>
              <a:t> </a:t>
            </a:r>
            <a:r>
              <a:rPr lang="en-GB" dirty="0" err="1" smtClean="0"/>
              <a:t>estudantes</a:t>
            </a:r>
            <a:r>
              <a:rPr lang="en-GB" dirty="0" smtClean="0"/>
              <a:t> com </a:t>
            </a:r>
            <a:r>
              <a:rPr lang="en-GB" dirty="0" err="1" smtClean="0"/>
              <a:t>experiência</a:t>
            </a:r>
            <a:r>
              <a:rPr lang="en-GB" dirty="0" smtClean="0"/>
              <a:t> </a:t>
            </a:r>
            <a:r>
              <a:rPr lang="en-GB" dirty="0" err="1" smtClean="0"/>
              <a:t>equivalente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2 </a:t>
            </a:r>
            <a:r>
              <a:rPr lang="en-GB" dirty="0" err="1" smtClean="0"/>
              <a:t>casos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um </a:t>
            </a:r>
            <a:r>
              <a:rPr lang="en-GB" dirty="0" err="1" smtClean="0"/>
              <a:t>estudante</a:t>
            </a:r>
            <a:r>
              <a:rPr lang="en-GB" dirty="0" smtClean="0"/>
              <a:t> do </a:t>
            </a:r>
            <a:r>
              <a:rPr lang="en-GB" dirty="0" err="1" smtClean="0"/>
              <a:t>grupo</a:t>
            </a:r>
            <a:r>
              <a:rPr lang="en-GB" dirty="0" smtClean="0"/>
              <a:t> se </a:t>
            </a:r>
            <a:r>
              <a:rPr lang="en-GB" dirty="0" err="1" smtClean="0"/>
              <a:t>sentiu</a:t>
            </a:r>
            <a:r>
              <a:rPr lang="en-GB" dirty="0" smtClean="0"/>
              <a:t> </a:t>
            </a:r>
            <a:r>
              <a:rPr lang="en-GB" dirty="0" err="1" smtClean="0"/>
              <a:t>ultrapassado</a:t>
            </a:r>
            <a:endParaRPr lang="en-GB" dirty="0" smtClean="0"/>
          </a:p>
          <a:p>
            <a:r>
              <a:rPr lang="en-GB" dirty="0" err="1" smtClean="0"/>
              <a:t>Pouco</a:t>
            </a:r>
            <a:r>
              <a:rPr lang="en-GB" dirty="0" smtClean="0"/>
              <a:t> tempo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terminar</a:t>
            </a:r>
            <a:r>
              <a:rPr lang="en-GB" dirty="0" smtClean="0"/>
              <a:t> </a:t>
            </a:r>
            <a:r>
              <a:rPr lang="en-GB" dirty="0" err="1" smtClean="0"/>
              <a:t>v</a:t>
            </a:r>
            <a:r>
              <a:rPr lang="en-GB" dirty="0" err="1" smtClean="0"/>
              <a:t>ários</a:t>
            </a:r>
            <a:r>
              <a:rPr lang="en-GB" dirty="0" smtClean="0"/>
              <a:t> </a:t>
            </a:r>
            <a:r>
              <a:rPr lang="en-GB" dirty="0" err="1" smtClean="0"/>
              <a:t>projetos</a:t>
            </a:r>
            <a:r>
              <a:rPr lang="en-GB" dirty="0" smtClean="0"/>
              <a:t>, </a:t>
            </a:r>
            <a:r>
              <a:rPr lang="en-GB" dirty="0" err="1" smtClean="0"/>
              <a:t>sobre</a:t>
            </a:r>
            <a:r>
              <a:rPr lang="en-GB" dirty="0" err="1" smtClean="0"/>
              <a:t>tudo</a:t>
            </a:r>
            <a:r>
              <a:rPr lang="en-GB" dirty="0" smtClean="0"/>
              <a:t> </a:t>
            </a:r>
            <a:r>
              <a:rPr lang="en-GB" dirty="0" err="1" smtClean="0"/>
              <a:t>devido</a:t>
            </a:r>
            <a:r>
              <a:rPr lang="en-GB" dirty="0" smtClean="0"/>
              <a:t> </a:t>
            </a:r>
            <a:r>
              <a:rPr lang="en-GB" dirty="0" err="1" smtClean="0"/>
              <a:t>às</a:t>
            </a:r>
            <a:r>
              <a:rPr lang="en-GB" dirty="0" smtClean="0"/>
              <a:t> </a:t>
            </a:r>
            <a:r>
              <a:rPr lang="en-GB" dirty="0" err="1" smtClean="0"/>
              <a:t>aulas</a:t>
            </a:r>
            <a:endParaRPr lang="en-GB" dirty="0" smtClean="0"/>
          </a:p>
          <a:p>
            <a:pPr lvl="1"/>
            <a:r>
              <a:rPr lang="en-GB" dirty="0" smtClean="0"/>
              <a:t>=&gt; </a:t>
            </a:r>
            <a:r>
              <a:rPr lang="en-GB" dirty="0" err="1" smtClean="0"/>
              <a:t>fazer</a:t>
            </a:r>
            <a:r>
              <a:rPr lang="en-GB" dirty="0" smtClean="0"/>
              <a:t> um </a:t>
            </a:r>
            <a:r>
              <a:rPr lang="en-GB" dirty="0" err="1" smtClean="0"/>
              <a:t>est</a:t>
            </a:r>
            <a:r>
              <a:rPr lang="en-GB" dirty="0" err="1" smtClean="0"/>
              <a:t>ágio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longo</a:t>
            </a:r>
            <a:r>
              <a:rPr lang="en-GB" dirty="0" smtClean="0"/>
              <a:t>!</a:t>
            </a:r>
            <a:endParaRPr lang="en-GB" dirty="0" smtClean="0"/>
          </a:p>
          <a:p>
            <a:r>
              <a:rPr lang="en-GB" dirty="0" err="1" smtClean="0"/>
              <a:t>Esforço</a:t>
            </a:r>
            <a:r>
              <a:rPr lang="en-GB" dirty="0" smtClean="0"/>
              <a:t> </a:t>
            </a:r>
            <a:r>
              <a:rPr lang="en-GB" dirty="0" err="1" smtClean="0"/>
              <a:t>muito</a:t>
            </a:r>
            <a:r>
              <a:rPr lang="en-GB" dirty="0" smtClean="0"/>
              <a:t> </a:t>
            </a:r>
            <a:r>
              <a:rPr lang="en-GB" dirty="0" err="1" smtClean="0"/>
              <a:t>considerável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parte de </a:t>
            </a:r>
            <a:r>
              <a:rPr lang="en-GB" dirty="0" err="1" smtClean="0"/>
              <a:t>muitos</a:t>
            </a:r>
            <a:r>
              <a:rPr lang="en-GB" dirty="0" smtClean="0"/>
              <a:t> </a:t>
            </a:r>
            <a:r>
              <a:rPr lang="en-GB" dirty="0" err="1" smtClean="0"/>
              <a:t>membros</a:t>
            </a:r>
            <a:r>
              <a:rPr lang="en-GB" dirty="0" smtClean="0"/>
              <a:t> do </a:t>
            </a:r>
            <a:r>
              <a:rPr lang="en-GB" dirty="0" err="1" smtClean="0"/>
              <a:t>nosso</a:t>
            </a:r>
            <a:r>
              <a:rPr lang="en-GB" dirty="0" smtClean="0"/>
              <a:t> </a:t>
            </a:r>
            <a:r>
              <a:rPr lang="en-GB" dirty="0" err="1" smtClean="0"/>
              <a:t>grupo</a:t>
            </a:r>
            <a:endParaRPr lang="en-GB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66800" y="3622203"/>
            <a:ext cx="8077200" cy="2951427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/>
              <a:t>Alguns</a:t>
            </a:r>
            <a:r>
              <a:rPr lang="en-GB" dirty="0" smtClean="0"/>
              <a:t> </a:t>
            </a:r>
            <a:r>
              <a:rPr lang="en-GB" dirty="0" err="1" smtClean="0"/>
              <a:t>continuam</a:t>
            </a:r>
            <a:r>
              <a:rPr lang="en-GB" dirty="0" smtClean="0"/>
              <a:t> a </a:t>
            </a:r>
            <a:r>
              <a:rPr lang="en-GB" dirty="0" err="1" smtClean="0"/>
              <a:t>vir</a:t>
            </a:r>
            <a:r>
              <a:rPr lang="en-GB" dirty="0" smtClean="0"/>
              <a:t> </a:t>
            </a:r>
            <a:r>
              <a:rPr lang="en-GB" dirty="0" err="1" smtClean="0"/>
              <a:t>c</a:t>
            </a:r>
            <a:r>
              <a:rPr lang="en-GB" dirty="0" err="1" smtClean="0"/>
              <a:t>á</a:t>
            </a:r>
            <a:r>
              <a:rPr lang="en-GB" dirty="0" smtClean="0"/>
              <a:t>: </a:t>
            </a:r>
            <a:r>
              <a:rPr lang="en-GB" dirty="0" err="1" smtClean="0"/>
              <a:t>interessados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chegar</a:t>
            </a:r>
            <a:r>
              <a:rPr lang="en-GB" dirty="0" smtClean="0"/>
              <a:t> </a:t>
            </a:r>
            <a:r>
              <a:rPr lang="en-GB" dirty="0" err="1" smtClean="0"/>
              <a:t>à</a:t>
            </a:r>
            <a:r>
              <a:rPr lang="en-GB" dirty="0" smtClean="0"/>
              <a:t> </a:t>
            </a:r>
            <a:r>
              <a:rPr lang="en-GB" dirty="0" err="1" smtClean="0"/>
              <a:t>conclusão</a:t>
            </a:r>
            <a:r>
              <a:rPr lang="en-GB" dirty="0" smtClean="0"/>
              <a:t> final dos </a:t>
            </a:r>
            <a:r>
              <a:rPr lang="en-GB" dirty="0" err="1" smtClean="0"/>
              <a:t>seus</a:t>
            </a:r>
            <a:r>
              <a:rPr lang="en-GB" dirty="0" smtClean="0"/>
              <a:t> </a:t>
            </a:r>
            <a:r>
              <a:rPr lang="en-GB" dirty="0" err="1" smtClean="0"/>
              <a:t>projetos</a:t>
            </a:r>
            <a:r>
              <a:rPr lang="en-GB" dirty="0" smtClean="0"/>
              <a:t> </a:t>
            </a:r>
            <a:r>
              <a:rPr lang="en-GB" dirty="0" err="1" smtClean="0"/>
              <a:t>ou</a:t>
            </a:r>
            <a:r>
              <a:rPr lang="en-GB" dirty="0" smtClean="0"/>
              <a:t> a </a:t>
            </a:r>
            <a:r>
              <a:rPr lang="en-GB" dirty="0" err="1" smtClean="0"/>
              <a:t>continuar</a:t>
            </a:r>
            <a:r>
              <a:rPr lang="en-GB" dirty="0" smtClean="0"/>
              <a:t> a </a:t>
            </a:r>
            <a:r>
              <a:rPr lang="en-GB" dirty="0" err="1" smtClean="0"/>
              <a:t>trabalhar</a:t>
            </a:r>
            <a:r>
              <a:rPr lang="en-GB" dirty="0" smtClean="0"/>
              <a:t> </a:t>
            </a:r>
            <a:r>
              <a:rPr lang="en-GB" dirty="0" err="1" smtClean="0"/>
              <a:t>connosco</a:t>
            </a:r>
            <a:endParaRPr lang="en-GB" dirty="0" smtClean="0"/>
          </a:p>
          <a:p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estudantes</a:t>
            </a:r>
            <a:r>
              <a:rPr lang="en-GB" dirty="0" smtClean="0"/>
              <a:t> </a:t>
            </a:r>
            <a:r>
              <a:rPr lang="en-GB" dirty="0" err="1" smtClean="0"/>
              <a:t>mostraram</a:t>
            </a:r>
            <a:r>
              <a:rPr lang="en-GB" dirty="0" smtClean="0"/>
              <a:t> </a:t>
            </a:r>
            <a:r>
              <a:rPr lang="en-GB" dirty="0" err="1" smtClean="0"/>
              <a:t>uma</a:t>
            </a:r>
            <a:r>
              <a:rPr lang="en-GB" dirty="0" smtClean="0"/>
              <a:t>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dedicação</a:t>
            </a:r>
            <a:r>
              <a:rPr lang="en-GB" dirty="0" smtClean="0"/>
              <a:t> e </a:t>
            </a:r>
            <a:r>
              <a:rPr lang="en-GB" dirty="0" err="1" smtClean="0"/>
              <a:t>entusiasmo</a:t>
            </a:r>
            <a:endParaRPr lang="en-GB" dirty="0" smtClean="0"/>
          </a:p>
          <a:p>
            <a:r>
              <a:rPr lang="en-GB" dirty="0" err="1" smtClean="0"/>
              <a:t>Membros</a:t>
            </a:r>
            <a:r>
              <a:rPr lang="en-GB" dirty="0" smtClean="0"/>
              <a:t> do </a:t>
            </a:r>
            <a:r>
              <a:rPr lang="en-GB" dirty="0" err="1" smtClean="0"/>
              <a:t>nosso</a:t>
            </a:r>
            <a:r>
              <a:rPr lang="en-GB" dirty="0" smtClean="0"/>
              <a:t> </a:t>
            </a:r>
            <a:r>
              <a:rPr lang="en-GB" dirty="0" err="1" smtClean="0"/>
              <a:t>grupo</a:t>
            </a:r>
            <a:r>
              <a:rPr lang="en-GB" dirty="0" smtClean="0"/>
              <a:t> </a:t>
            </a:r>
            <a:r>
              <a:rPr lang="en-GB" dirty="0" err="1" smtClean="0"/>
              <a:t>aderiram</a:t>
            </a:r>
            <a:r>
              <a:rPr lang="en-GB" dirty="0" smtClean="0"/>
              <a:t> </a:t>
            </a:r>
            <a:r>
              <a:rPr lang="en-GB" dirty="0" err="1" smtClean="0"/>
              <a:t>completamente</a:t>
            </a:r>
            <a:r>
              <a:rPr lang="en-GB" dirty="0" smtClean="0"/>
              <a:t> e com </a:t>
            </a:r>
            <a:r>
              <a:rPr lang="en-GB" dirty="0" err="1" smtClean="0"/>
              <a:t>entusiasmo</a:t>
            </a:r>
            <a:endParaRPr lang="en-GB" dirty="0" smtClean="0"/>
          </a:p>
          <a:p>
            <a:r>
              <a:rPr lang="en-GB" dirty="0" err="1" smtClean="0"/>
              <a:t>Continuámos</a:t>
            </a:r>
            <a:r>
              <a:rPr lang="en-GB" dirty="0" smtClean="0"/>
              <a:t> a </a:t>
            </a:r>
            <a:r>
              <a:rPr lang="en-GB" dirty="0" err="1" smtClean="0"/>
              <a:t>usar</a:t>
            </a:r>
            <a:r>
              <a:rPr lang="en-GB" dirty="0" smtClean="0"/>
              <a:t> a </a:t>
            </a:r>
            <a:r>
              <a:rPr lang="en-GB" dirty="0" err="1" smtClean="0"/>
              <a:t>lista</a:t>
            </a:r>
            <a:r>
              <a:rPr lang="en-GB" dirty="0" smtClean="0"/>
              <a:t> de emails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espalhar</a:t>
            </a:r>
            <a:r>
              <a:rPr lang="en-GB" dirty="0" smtClean="0"/>
              <a:t> </a:t>
            </a:r>
            <a:r>
              <a:rPr lang="en-GB" dirty="0" err="1" smtClean="0"/>
              <a:t>notícias</a:t>
            </a:r>
            <a:r>
              <a:rPr lang="en-GB" dirty="0" smtClean="0"/>
              <a:t> </a:t>
            </a:r>
            <a:r>
              <a:rPr lang="en-GB" dirty="0" err="1" smtClean="0"/>
              <a:t>pelos</a:t>
            </a:r>
            <a:r>
              <a:rPr lang="en-GB" dirty="0" smtClean="0"/>
              <a:t> </a:t>
            </a:r>
            <a:r>
              <a:rPr lang="en-GB" dirty="0" err="1" smtClean="0"/>
              <a:t>estudantes</a:t>
            </a:r>
            <a:r>
              <a:rPr lang="en-GB" dirty="0" smtClean="0"/>
              <a:t> (e.g. </a:t>
            </a:r>
            <a:r>
              <a:rPr lang="en-GB" dirty="0" err="1" smtClean="0"/>
              <a:t>estágios</a:t>
            </a:r>
            <a:r>
              <a:rPr lang="en-GB" dirty="0" smtClean="0"/>
              <a:t> do CERN)</a:t>
            </a:r>
          </a:p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suma</a:t>
            </a:r>
            <a:r>
              <a:rPr lang="en-GB" dirty="0" smtClean="0"/>
              <a:t>: </a:t>
            </a:r>
            <a:r>
              <a:rPr lang="en-GB" dirty="0" err="1" smtClean="0"/>
              <a:t>melhor</a:t>
            </a:r>
            <a:r>
              <a:rPr lang="en-GB" dirty="0" err="1" smtClean="0"/>
              <a:t>ámos</a:t>
            </a:r>
            <a:r>
              <a:rPr lang="en-GB" dirty="0" smtClean="0"/>
              <a:t> </a:t>
            </a:r>
            <a:r>
              <a:rPr lang="en-GB" dirty="0" err="1" smtClean="0"/>
              <a:t>muito</a:t>
            </a:r>
            <a:r>
              <a:rPr lang="en-GB" dirty="0" smtClean="0"/>
              <a:t> o </a:t>
            </a:r>
            <a:r>
              <a:rPr lang="en-GB" dirty="0" err="1" smtClean="0"/>
              <a:t>contacto</a:t>
            </a:r>
            <a:r>
              <a:rPr lang="en-GB" dirty="0" smtClean="0"/>
              <a:t> com </a:t>
            </a:r>
            <a:r>
              <a:rPr lang="en-GB" dirty="0" err="1" smtClean="0"/>
              <a:t>estudantes</a:t>
            </a:r>
            <a:endParaRPr lang="en-GB" dirty="0" smtClean="0"/>
          </a:p>
          <a:p>
            <a:r>
              <a:rPr lang="en-GB" b="1" dirty="0" err="1" smtClean="0"/>
              <a:t>Claramente</a:t>
            </a:r>
            <a:r>
              <a:rPr lang="en-GB" b="1" dirty="0" smtClean="0"/>
              <a:t> a </a:t>
            </a:r>
            <a:r>
              <a:rPr lang="en-GB" b="1" dirty="0" err="1" smtClean="0"/>
              <a:t>repetir</a:t>
            </a:r>
            <a:r>
              <a:rPr lang="en-GB" b="1" dirty="0" smtClean="0"/>
              <a:t>!!</a:t>
            </a:r>
          </a:p>
          <a:p>
            <a:r>
              <a:rPr lang="en-GB" dirty="0" err="1" smtClean="0"/>
              <a:t>Proximo</a:t>
            </a:r>
            <a:r>
              <a:rPr lang="en-GB" dirty="0" smtClean="0"/>
              <a:t> </a:t>
            </a:r>
            <a:r>
              <a:rPr lang="en-GB" dirty="0" err="1" smtClean="0"/>
              <a:t>ano</a:t>
            </a:r>
            <a:r>
              <a:rPr lang="en-GB" dirty="0" smtClean="0"/>
              <a:t>: </a:t>
            </a:r>
            <a:r>
              <a:rPr lang="en-GB" dirty="0" err="1" smtClean="0"/>
              <a:t>planos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fazer</a:t>
            </a:r>
            <a:r>
              <a:rPr lang="en-GB" dirty="0" smtClean="0"/>
              <a:t> </a:t>
            </a:r>
            <a:r>
              <a:rPr lang="en-GB" dirty="0" err="1" smtClean="0"/>
              <a:t>est</a:t>
            </a:r>
            <a:r>
              <a:rPr lang="en-GB" dirty="0" err="1" smtClean="0"/>
              <a:t>ágio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</a:t>
            </a:r>
            <a:r>
              <a:rPr lang="en-GB" dirty="0" err="1" smtClean="0"/>
              <a:t>nível</a:t>
            </a:r>
            <a:r>
              <a:rPr lang="en-GB" dirty="0" smtClean="0"/>
              <a:t> do LIP</a:t>
            </a:r>
            <a:endParaRPr lang="en-GB" dirty="0"/>
          </a:p>
        </p:txBody>
      </p:sp>
      <p:sp>
        <p:nvSpPr>
          <p:cNvPr id="5" name="Smiley Face 4"/>
          <p:cNvSpPr/>
          <p:nvPr/>
        </p:nvSpPr>
        <p:spPr>
          <a:xfrm>
            <a:off x="173680" y="3712497"/>
            <a:ext cx="851253" cy="795535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miley Face 5"/>
          <p:cNvSpPr/>
          <p:nvPr/>
        </p:nvSpPr>
        <p:spPr>
          <a:xfrm>
            <a:off x="215545" y="975849"/>
            <a:ext cx="851253" cy="795535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37B56-1F2D-E04E-812B-28BB2E9EE12B}" type="datetime1">
              <a:rPr lang="en-US" smtClean="0"/>
              <a:t>28/10/16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9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335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Momentos</a:t>
            </a:r>
            <a:r>
              <a:rPr lang="en-GB" dirty="0" smtClean="0"/>
              <a:t> </a:t>
            </a:r>
            <a:r>
              <a:rPr lang="en-GB" dirty="0" err="1" smtClean="0"/>
              <a:t>escolhidos</a:t>
            </a:r>
            <a:r>
              <a:rPr lang="en-GB" dirty="0" smtClean="0"/>
              <a:t>… </a:t>
            </a:r>
            <a:r>
              <a:rPr lang="en-GB" dirty="0" smtClean="0">
                <a:sym typeface="Wingdings"/>
              </a:rPr>
              <a:t></a:t>
            </a:r>
            <a:endParaRPr lang="en-GB" dirty="0"/>
          </a:p>
        </p:txBody>
      </p:sp>
      <p:pic>
        <p:nvPicPr>
          <p:cNvPr id="10" name="Picture 9" descr="2016-09-28 19.20.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504" y="1582747"/>
            <a:ext cx="2884030" cy="2163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86" y="3000701"/>
            <a:ext cx="6875973" cy="368981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36229" y="4844487"/>
            <a:ext cx="1608143" cy="1846031"/>
          </a:xfrm>
          <a:prstGeom prst="wedgeRoundRectCallout">
            <a:avLst>
              <a:gd name="adj1" fmla="val -32954"/>
              <a:gd name="adj2" fmla="val -99147"/>
              <a:gd name="adj3" fmla="val 16667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>
                <a:solidFill>
                  <a:schemeClr val="tx1"/>
                </a:solidFill>
              </a:rPr>
              <a:t>O</a:t>
            </a:r>
            <a:r>
              <a:rPr lang="pt-PT" sz="2400" dirty="0" smtClean="0">
                <a:solidFill>
                  <a:schemeClr val="tx1"/>
                </a:solidFill>
              </a:rPr>
              <a:t>s </a:t>
            </a:r>
            <a:r>
              <a:rPr lang="pt-PT" sz="2400" dirty="0" smtClean="0">
                <a:solidFill>
                  <a:schemeClr val="tx1"/>
                </a:solidFill>
              </a:rPr>
              <a:t>últimos a sair do LIP neste dia </a:t>
            </a:r>
            <a:r>
              <a:rPr lang="pt-PT" sz="2400" dirty="0" smtClean="0">
                <a:solidFill>
                  <a:schemeClr val="tx1"/>
                </a:solidFill>
                <a:sym typeface="Wingdings"/>
              </a:rPr>
              <a:t></a:t>
            </a:r>
            <a:endParaRPr lang="pt-PT" sz="2400" dirty="0">
              <a:solidFill>
                <a:schemeClr val="tx1"/>
              </a:solidFill>
            </a:endParaRPr>
          </a:p>
        </p:txBody>
      </p:sp>
      <p:pic>
        <p:nvPicPr>
          <p:cNvPr id="8" name="Picture 7" descr="IMG_11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01" y="875737"/>
            <a:ext cx="3241726" cy="2431295"/>
          </a:xfrm>
          <a:prstGeom prst="rect">
            <a:avLst/>
          </a:prstGeom>
        </p:spPr>
      </p:pic>
      <p:pic>
        <p:nvPicPr>
          <p:cNvPr id="9" name="Picture 8" descr="IMG_11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87" y="976973"/>
            <a:ext cx="2762070" cy="2071552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50545-881C-F24C-BA21-1BCD9F75E8ED}" type="datetime1">
              <a:rPr lang="en-US" smtClean="0"/>
              <a:t>28/10/16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07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LIP-ECO</a:t>
            </a:r>
            <a:br>
              <a:rPr lang="en-GB" dirty="0" smtClean="0"/>
            </a:br>
            <a:r>
              <a:rPr lang="en-GB" dirty="0" err="1" smtClean="0"/>
              <a:t>Formaç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Comunicaç</a:t>
            </a:r>
            <a:r>
              <a:rPr lang="en-GB" dirty="0" err="1" smtClean="0"/>
              <a:t>ão</a:t>
            </a:r>
            <a:r>
              <a:rPr lang="en-GB" dirty="0" smtClean="0"/>
              <a:t> &amp; Outreach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45236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“LIP-Education Communication &amp; Outreach” –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espelhar</a:t>
            </a:r>
            <a:r>
              <a:rPr lang="en-GB" dirty="0" smtClean="0"/>
              <a:t> nova </a:t>
            </a:r>
            <a:r>
              <a:rPr lang="en-GB" dirty="0" err="1" smtClean="0"/>
              <a:t>estrutura</a:t>
            </a:r>
            <a:r>
              <a:rPr lang="en-GB" dirty="0" smtClean="0"/>
              <a:t> no CERN</a:t>
            </a:r>
          </a:p>
          <a:p>
            <a:r>
              <a:rPr lang="en-GB" dirty="0" smtClean="0"/>
              <a:t>Novo </a:t>
            </a:r>
            <a:r>
              <a:rPr lang="en-GB" dirty="0" err="1" smtClean="0"/>
              <a:t>gabinete</a:t>
            </a:r>
            <a:r>
              <a:rPr lang="en-GB" dirty="0" smtClean="0"/>
              <a:t> do LIP </a:t>
            </a:r>
            <a:r>
              <a:rPr lang="en-GB" dirty="0" err="1" smtClean="0"/>
              <a:t>centraliza</a:t>
            </a:r>
            <a:r>
              <a:rPr lang="en-GB" dirty="0" smtClean="0"/>
              <a:t> a </a:t>
            </a:r>
            <a:r>
              <a:rPr lang="en-GB" dirty="0" err="1" smtClean="0"/>
              <a:t>coordenaç</a:t>
            </a:r>
            <a:r>
              <a:rPr lang="en-GB" dirty="0" err="1" smtClean="0"/>
              <a:t>ão</a:t>
            </a:r>
            <a:r>
              <a:rPr lang="en-GB" dirty="0" smtClean="0"/>
              <a:t> de:</a:t>
            </a:r>
            <a:endParaRPr lang="en-GB" dirty="0" smtClean="0"/>
          </a:p>
          <a:p>
            <a:pPr lvl="1"/>
            <a:r>
              <a:rPr lang="en-GB" b="1" dirty="0" err="1" smtClean="0"/>
              <a:t>Comunicação</a:t>
            </a:r>
            <a:r>
              <a:rPr lang="en-GB" dirty="0" smtClean="0"/>
              <a:t> </a:t>
            </a:r>
            <a:r>
              <a:rPr lang="en-GB" dirty="0" err="1" smtClean="0"/>
              <a:t>institucional</a:t>
            </a:r>
            <a:r>
              <a:rPr lang="en-GB" dirty="0" smtClean="0"/>
              <a:t>: </a:t>
            </a:r>
            <a:r>
              <a:rPr lang="en-GB" dirty="0" err="1" smtClean="0"/>
              <a:t>relatórios</a:t>
            </a:r>
            <a:r>
              <a:rPr lang="en-GB" dirty="0" smtClean="0"/>
              <a:t> de </a:t>
            </a:r>
            <a:r>
              <a:rPr lang="en-GB" dirty="0" err="1" smtClean="0"/>
              <a:t>actividade</a:t>
            </a:r>
            <a:r>
              <a:rPr lang="en-GB" dirty="0" smtClean="0"/>
              <a:t>, </a:t>
            </a:r>
            <a:r>
              <a:rPr lang="en-GB" dirty="0" err="1" smtClean="0"/>
              <a:t>páginas</a:t>
            </a:r>
            <a:r>
              <a:rPr lang="en-GB" dirty="0" smtClean="0"/>
              <a:t> do LIP, </a:t>
            </a:r>
            <a:r>
              <a:rPr lang="en-GB" dirty="0" err="1" smtClean="0"/>
              <a:t>exposição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endParaRPr lang="en-GB" dirty="0" smtClean="0"/>
          </a:p>
          <a:p>
            <a:pPr lvl="1"/>
            <a:r>
              <a:rPr lang="en-GB" b="1" dirty="0" err="1" smtClean="0"/>
              <a:t>Formaç</a:t>
            </a:r>
            <a:r>
              <a:rPr lang="en-GB" b="1" dirty="0" err="1" smtClean="0"/>
              <a:t>ão</a:t>
            </a:r>
            <a:r>
              <a:rPr lang="en-GB" dirty="0" smtClean="0"/>
              <a:t>: e.g. </a:t>
            </a:r>
            <a:r>
              <a:rPr lang="en-GB" dirty="0" err="1" smtClean="0"/>
              <a:t>estágios</a:t>
            </a:r>
            <a:r>
              <a:rPr lang="en-GB" dirty="0" smtClean="0"/>
              <a:t>, </a:t>
            </a:r>
            <a:r>
              <a:rPr lang="en-GB" dirty="0" err="1" smtClean="0"/>
              <a:t>escolas</a:t>
            </a:r>
            <a:r>
              <a:rPr lang="en-GB" dirty="0" smtClean="0"/>
              <a:t> e workshops, </a:t>
            </a:r>
            <a:r>
              <a:rPr lang="en-GB" dirty="0" err="1" smtClean="0"/>
              <a:t>escola</a:t>
            </a:r>
            <a:r>
              <a:rPr lang="en-GB" dirty="0" smtClean="0"/>
              <a:t> de </a:t>
            </a:r>
            <a:r>
              <a:rPr lang="en-GB" dirty="0" err="1" smtClean="0"/>
              <a:t>professores</a:t>
            </a:r>
            <a:r>
              <a:rPr lang="en-GB" dirty="0" smtClean="0"/>
              <a:t> do CERN, </a:t>
            </a:r>
            <a:r>
              <a:rPr lang="en-GB" dirty="0" err="1" smtClean="0"/>
              <a:t>etc</a:t>
            </a:r>
            <a:endParaRPr lang="en-GB" dirty="0" smtClean="0"/>
          </a:p>
          <a:p>
            <a:pPr lvl="1"/>
            <a:r>
              <a:rPr lang="en-GB" b="1" dirty="0" err="1" smtClean="0"/>
              <a:t>Divulgação</a:t>
            </a:r>
            <a:r>
              <a:rPr lang="en-GB" dirty="0" smtClean="0"/>
              <a:t>: </a:t>
            </a:r>
            <a:r>
              <a:rPr lang="en-GB" dirty="0" err="1" smtClean="0"/>
              <a:t>divulgação</a:t>
            </a:r>
            <a:r>
              <a:rPr lang="en-GB" dirty="0" smtClean="0"/>
              <a:t> – </a:t>
            </a:r>
            <a:r>
              <a:rPr lang="en-GB" dirty="0" err="1" smtClean="0"/>
              <a:t>até</a:t>
            </a:r>
            <a:r>
              <a:rPr lang="en-GB" dirty="0" smtClean="0"/>
              <a:t> agora o </a:t>
            </a:r>
            <a:r>
              <a:rPr lang="en-GB" dirty="0" err="1" smtClean="0"/>
              <a:t>ramo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forte </a:t>
            </a:r>
            <a:r>
              <a:rPr lang="en-GB" dirty="0" err="1" smtClean="0"/>
              <a:t>desta</a:t>
            </a:r>
            <a:r>
              <a:rPr lang="en-GB" dirty="0" smtClean="0"/>
              <a:t> </a:t>
            </a:r>
            <a:r>
              <a:rPr lang="en-GB" dirty="0" err="1" smtClean="0"/>
              <a:t>área</a:t>
            </a:r>
            <a:r>
              <a:rPr lang="en-GB" dirty="0" smtClean="0"/>
              <a:t>, com </a:t>
            </a:r>
            <a:r>
              <a:rPr lang="en-GB" dirty="0" err="1" smtClean="0"/>
              <a:t>masterclasses</a:t>
            </a:r>
            <a:r>
              <a:rPr lang="en-GB" dirty="0" smtClean="0"/>
              <a:t>, </a:t>
            </a:r>
            <a:r>
              <a:rPr lang="en-GB" dirty="0" err="1" smtClean="0"/>
              <a:t>palestras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escolas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err="1" smtClean="0"/>
              <a:t>Coordenaç</a:t>
            </a:r>
            <a:r>
              <a:rPr lang="en-GB" dirty="0" err="1" smtClean="0"/>
              <a:t>ão</a:t>
            </a:r>
            <a:r>
              <a:rPr lang="en-GB" dirty="0" smtClean="0"/>
              <a:t>: Pedro Abreu e </a:t>
            </a:r>
            <a:r>
              <a:rPr lang="en-GB" dirty="0" err="1" smtClean="0"/>
              <a:t>Catarina</a:t>
            </a:r>
            <a:r>
              <a:rPr lang="en-GB" dirty="0" smtClean="0"/>
              <a:t> </a:t>
            </a:r>
            <a:r>
              <a:rPr lang="en-GB" dirty="0" err="1" smtClean="0"/>
              <a:t>Espírito</a:t>
            </a:r>
            <a:r>
              <a:rPr lang="en-GB" dirty="0" smtClean="0"/>
              <a:t> Santo</a:t>
            </a:r>
          </a:p>
          <a:p>
            <a:r>
              <a:rPr lang="en-GB" dirty="0" err="1" smtClean="0"/>
              <a:t>Ver</a:t>
            </a:r>
            <a:r>
              <a:rPr lang="en-GB" dirty="0" smtClean="0"/>
              <a:t> </a:t>
            </a:r>
            <a:r>
              <a:rPr lang="en-GB" dirty="0" err="1" smtClean="0"/>
              <a:t>plano</a:t>
            </a:r>
            <a:r>
              <a:rPr lang="en-GB" dirty="0" smtClean="0"/>
              <a:t> LIP-ECO </a:t>
            </a:r>
            <a:r>
              <a:rPr lang="en-GB" dirty="0" err="1" smtClean="0"/>
              <a:t>na</a:t>
            </a:r>
            <a:r>
              <a:rPr lang="en-GB" dirty="0" smtClean="0"/>
              <a:t> agenda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EE76-E26E-0A45-9AE7-D07BAB3161D5}" type="datetime1">
              <a:rPr lang="en-US" smtClean="0"/>
              <a:t>28/10/16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49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Exposiç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sz="3600" dirty="0" err="1" smtClean="0"/>
              <a:t>Partículas</a:t>
            </a:r>
            <a:r>
              <a:rPr lang="en-GB" sz="3600" dirty="0" smtClean="0"/>
              <a:t> – do </a:t>
            </a:r>
            <a:r>
              <a:rPr lang="en-GB" sz="3600" dirty="0" err="1" smtClean="0"/>
              <a:t>bosão</a:t>
            </a:r>
            <a:r>
              <a:rPr lang="en-GB" sz="3600" dirty="0" smtClean="0"/>
              <a:t> de Higgs </a:t>
            </a:r>
            <a:r>
              <a:rPr lang="en-GB" sz="3600" dirty="0" err="1" smtClean="0"/>
              <a:t>à</a:t>
            </a:r>
            <a:r>
              <a:rPr lang="en-GB" sz="3600" dirty="0" smtClean="0"/>
              <a:t> </a:t>
            </a:r>
            <a:r>
              <a:rPr lang="en-GB" sz="3600" dirty="0" err="1" smtClean="0"/>
              <a:t>matéria</a:t>
            </a:r>
            <a:r>
              <a:rPr lang="en-GB" sz="3600" dirty="0" smtClean="0"/>
              <a:t> </a:t>
            </a:r>
            <a:r>
              <a:rPr lang="en-GB" sz="3600" dirty="0" err="1" smtClean="0"/>
              <a:t>escura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818512" cy="5257800"/>
          </a:xfrm>
        </p:spPr>
        <p:txBody>
          <a:bodyPr>
            <a:normAutofit fontScale="62500" lnSpcReduction="20000"/>
          </a:bodyPr>
          <a:lstStyle/>
          <a:p>
            <a:r>
              <a:rPr lang="en-GB" dirty="0" err="1" smtClean="0"/>
              <a:t>Exposiç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está</a:t>
            </a:r>
            <a:r>
              <a:rPr lang="en-GB" dirty="0" smtClean="0"/>
              <a:t> agora no </a:t>
            </a:r>
            <a:r>
              <a:rPr lang="en-GB" dirty="0" err="1" smtClean="0"/>
              <a:t>Planetário</a:t>
            </a:r>
            <a:r>
              <a:rPr lang="en-GB" dirty="0" smtClean="0"/>
              <a:t> </a:t>
            </a:r>
            <a:r>
              <a:rPr lang="en-GB" dirty="0" err="1" smtClean="0"/>
              <a:t>Gulbenkian</a:t>
            </a:r>
            <a:endParaRPr lang="en-GB" dirty="0" smtClean="0"/>
          </a:p>
          <a:p>
            <a:r>
              <a:rPr lang="en-GB" dirty="0" err="1" smtClean="0"/>
              <a:t>Acompanhada</a:t>
            </a:r>
            <a:r>
              <a:rPr lang="en-GB" dirty="0" smtClean="0"/>
              <a:t> de </a:t>
            </a:r>
            <a:r>
              <a:rPr lang="en-GB" dirty="0" err="1" smtClean="0"/>
              <a:t>visitas</a:t>
            </a:r>
            <a:r>
              <a:rPr lang="en-GB" dirty="0" smtClean="0"/>
              <a:t> </a:t>
            </a:r>
            <a:r>
              <a:rPr lang="en-GB" dirty="0" err="1" smtClean="0"/>
              <a:t>guiadas</a:t>
            </a:r>
            <a:r>
              <a:rPr lang="en-GB" dirty="0" smtClean="0"/>
              <a:t> </a:t>
            </a:r>
            <a:r>
              <a:rPr lang="en-GB" dirty="0" err="1" smtClean="0"/>
              <a:t>seguidas</a:t>
            </a:r>
            <a:r>
              <a:rPr lang="en-GB" dirty="0" smtClean="0"/>
              <a:t> de </a:t>
            </a:r>
            <a:r>
              <a:rPr lang="en-GB" dirty="0" err="1" smtClean="0"/>
              <a:t>palestras</a:t>
            </a:r>
            <a:r>
              <a:rPr lang="en-GB" dirty="0"/>
              <a:t> </a:t>
            </a:r>
            <a:r>
              <a:rPr lang="en-GB" dirty="0" smtClean="0"/>
              <a:t>“</a:t>
            </a:r>
            <a:r>
              <a:rPr lang="en-GB" dirty="0" err="1" smtClean="0"/>
              <a:t>Encontro</a:t>
            </a:r>
            <a:r>
              <a:rPr lang="en-GB" dirty="0" smtClean="0"/>
              <a:t> com o </a:t>
            </a:r>
            <a:r>
              <a:rPr lang="en-GB" dirty="0" err="1" smtClean="0"/>
              <a:t>Cientista</a:t>
            </a:r>
            <a:r>
              <a:rPr lang="en-GB" dirty="0" smtClean="0"/>
              <a:t> no </a:t>
            </a:r>
            <a:r>
              <a:rPr lang="en-GB" dirty="0" err="1" smtClean="0"/>
              <a:t>Planetário</a:t>
            </a:r>
            <a:r>
              <a:rPr lang="en-GB" dirty="0" smtClean="0"/>
              <a:t>”</a:t>
            </a:r>
          </a:p>
          <a:p>
            <a:r>
              <a:rPr lang="en-GB" dirty="0" err="1" smtClean="0"/>
              <a:t>Programa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06 </a:t>
            </a:r>
            <a:r>
              <a:rPr lang="en-GB" dirty="0" err="1" smtClean="0"/>
              <a:t>Outubro</a:t>
            </a:r>
            <a:r>
              <a:rPr lang="en-GB" dirty="0" smtClean="0"/>
              <a:t> 2016 - </a:t>
            </a:r>
            <a:r>
              <a:rPr lang="en-GB" dirty="0" err="1" smtClean="0"/>
              <a:t>Semana</a:t>
            </a:r>
            <a:r>
              <a:rPr lang="en-GB" dirty="0" smtClean="0"/>
              <a:t> Mundial do </a:t>
            </a:r>
            <a:r>
              <a:rPr lang="en-GB" dirty="0" err="1" smtClean="0"/>
              <a:t>Espaço</a:t>
            </a:r>
            <a:r>
              <a:rPr lang="en-GB" dirty="0"/>
              <a:t> </a:t>
            </a:r>
            <a:r>
              <a:rPr lang="en-GB" dirty="0" smtClean="0"/>
              <a:t>“ANTIMATÉRIA” - Fernando </a:t>
            </a:r>
            <a:r>
              <a:rPr lang="en-GB" dirty="0" err="1" smtClean="0"/>
              <a:t>Barão</a:t>
            </a:r>
            <a:endParaRPr lang="en-GB" dirty="0" smtClean="0"/>
          </a:p>
          <a:p>
            <a:pPr lvl="1"/>
            <a:r>
              <a:rPr lang="en-GB" dirty="0" smtClean="0"/>
              <a:t>3 de </a:t>
            </a:r>
            <a:r>
              <a:rPr lang="en-GB" dirty="0" err="1" smtClean="0"/>
              <a:t>Novembro</a:t>
            </a:r>
            <a:r>
              <a:rPr lang="en-GB" dirty="0" smtClean="0"/>
              <a:t> 2016 - “Quarks e </a:t>
            </a:r>
            <a:r>
              <a:rPr lang="en-GB" dirty="0" err="1" smtClean="0"/>
              <a:t>gluões</a:t>
            </a:r>
            <a:r>
              <a:rPr lang="en-GB" dirty="0" smtClean="0"/>
              <a:t>” - Helena Santos</a:t>
            </a:r>
          </a:p>
          <a:p>
            <a:pPr lvl="1"/>
            <a:r>
              <a:rPr lang="en-GB" dirty="0" smtClean="0"/>
              <a:t>24 </a:t>
            </a:r>
            <a:r>
              <a:rPr lang="en-GB" dirty="0" err="1" smtClean="0"/>
              <a:t>novembro</a:t>
            </a:r>
            <a:r>
              <a:rPr lang="en-GB" dirty="0" smtClean="0"/>
              <a:t> 2016 - </a:t>
            </a:r>
            <a:r>
              <a:rPr lang="en-GB" dirty="0" err="1" smtClean="0"/>
              <a:t>Dia</a:t>
            </a:r>
            <a:r>
              <a:rPr lang="en-GB" dirty="0" smtClean="0"/>
              <a:t> da </a:t>
            </a:r>
            <a:r>
              <a:rPr lang="en-GB" dirty="0" err="1" smtClean="0"/>
              <a:t>Cultura</a:t>
            </a:r>
            <a:r>
              <a:rPr lang="en-GB" dirty="0" smtClean="0"/>
              <a:t> </a:t>
            </a:r>
            <a:r>
              <a:rPr lang="en-GB" dirty="0" err="1" smtClean="0"/>
              <a:t>Científica</a:t>
            </a:r>
            <a:r>
              <a:rPr lang="en-GB" dirty="0"/>
              <a:t> </a:t>
            </a:r>
            <a:r>
              <a:rPr lang="en-GB" dirty="0" smtClean="0"/>
              <a:t>- “Neutrinos” - Sofia </a:t>
            </a:r>
            <a:r>
              <a:rPr lang="en-GB" dirty="0" err="1" smtClean="0"/>
              <a:t>Andringa</a:t>
            </a:r>
            <a:endParaRPr lang="en-GB" dirty="0" smtClean="0"/>
          </a:p>
          <a:p>
            <a:pPr lvl="1"/>
            <a:r>
              <a:rPr lang="en-GB" dirty="0" smtClean="0"/>
              <a:t>18 </a:t>
            </a:r>
            <a:r>
              <a:rPr lang="en-GB" dirty="0" err="1" smtClean="0"/>
              <a:t>janeiro</a:t>
            </a:r>
            <a:r>
              <a:rPr lang="en-GB" dirty="0" smtClean="0"/>
              <a:t> 2017 - “</a:t>
            </a:r>
            <a:r>
              <a:rPr lang="en-GB" dirty="0" err="1" smtClean="0"/>
              <a:t>Matéria</a:t>
            </a:r>
            <a:r>
              <a:rPr lang="en-GB" dirty="0" smtClean="0"/>
              <a:t> </a:t>
            </a:r>
            <a:r>
              <a:rPr lang="en-GB" dirty="0" err="1" smtClean="0"/>
              <a:t>Escura</a:t>
            </a:r>
            <a:r>
              <a:rPr lang="en-GB" dirty="0" smtClean="0"/>
              <a:t>” - Isabel Lopes</a:t>
            </a:r>
          </a:p>
          <a:p>
            <a:pPr lvl="1"/>
            <a:r>
              <a:rPr lang="en-GB" dirty="0" smtClean="0"/>
              <a:t>15 </a:t>
            </a:r>
            <a:r>
              <a:rPr lang="en-GB" dirty="0" err="1" smtClean="0"/>
              <a:t>fevereiro</a:t>
            </a:r>
            <a:r>
              <a:rPr lang="en-GB" dirty="0" smtClean="0"/>
              <a:t> 2017 - “</a:t>
            </a:r>
            <a:r>
              <a:rPr lang="en-GB" dirty="0" err="1" smtClean="0"/>
              <a:t>Detectores</a:t>
            </a:r>
            <a:r>
              <a:rPr lang="en-GB" dirty="0" smtClean="0"/>
              <a:t> de </a:t>
            </a:r>
            <a:r>
              <a:rPr lang="en-GB" dirty="0" err="1" smtClean="0"/>
              <a:t>Partículas</a:t>
            </a:r>
            <a:r>
              <a:rPr lang="en-GB" dirty="0" smtClean="0"/>
              <a:t> - </a:t>
            </a:r>
            <a:r>
              <a:rPr lang="en-GB" dirty="0" err="1" smtClean="0"/>
              <a:t>Tecnologia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ver</a:t>
            </a:r>
            <a:r>
              <a:rPr lang="en-GB" dirty="0" smtClean="0"/>
              <a:t> o </a:t>
            </a:r>
            <a:r>
              <a:rPr lang="en-GB" dirty="0" err="1" smtClean="0"/>
              <a:t>invisível</a:t>
            </a:r>
            <a:r>
              <a:rPr lang="en-GB" dirty="0" smtClean="0"/>
              <a:t>” - Alberto Blanco</a:t>
            </a:r>
          </a:p>
          <a:p>
            <a:pPr lvl="1"/>
            <a:r>
              <a:rPr lang="en-GB" dirty="0" smtClean="0"/>
              <a:t>08 </a:t>
            </a:r>
            <a:r>
              <a:rPr lang="en-GB" dirty="0" err="1" smtClean="0"/>
              <a:t>março</a:t>
            </a:r>
            <a:r>
              <a:rPr lang="en-GB" dirty="0" smtClean="0"/>
              <a:t> 2017 - </a:t>
            </a:r>
            <a:r>
              <a:rPr lang="en-GB" dirty="0" err="1" smtClean="0"/>
              <a:t>Dia</a:t>
            </a:r>
            <a:r>
              <a:rPr lang="en-GB" dirty="0" smtClean="0"/>
              <a:t> </a:t>
            </a:r>
            <a:r>
              <a:rPr lang="en-GB" dirty="0" err="1" smtClean="0"/>
              <a:t>Internacional</a:t>
            </a:r>
            <a:r>
              <a:rPr lang="en-GB" dirty="0" smtClean="0"/>
              <a:t> da </a:t>
            </a:r>
            <a:r>
              <a:rPr lang="en-GB" dirty="0" err="1" smtClean="0"/>
              <a:t>Mulher</a:t>
            </a:r>
            <a:r>
              <a:rPr lang="en-GB" dirty="0"/>
              <a:t> </a:t>
            </a:r>
            <a:r>
              <a:rPr lang="en-GB" dirty="0" smtClean="0"/>
              <a:t>“O </a:t>
            </a:r>
            <a:r>
              <a:rPr lang="en-GB" dirty="0" err="1" smtClean="0"/>
              <a:t>Bosão</a:t>
            </a:r>
            <a:r>
              <a:rPr lang="en-GB" dirty="0" smtClean="0"/>
              <a:t> de Higgs” - Patricia </a:t>
            </a:r>
            <a:r>
              <a:rPr lang="en-GB" dirty="0" err="1" smtClean="0"/>
              <a:t>Conde</a:t>
            </a:r>
            <a:r>
              <a:rPr lang="en-GB" dirty="0" smtClean="0"/>
              <a:t> </a:t>
            </a:r>
            <a:r>
              <a:rPr lang="en-GB" dirty="0" err="1" smtClean="0"/>
              <a:t>Muíño</a:t>
            </a:r>
            <a:endParaRPr lang="en-GB" dirty="0" smtClean="0"/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512" y="1851422"/>
            <a:ext cx="4232405" cy="418319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23CE-ED34-BB4A-BC25-B593425124E4}" type="datetime1">
              <a:rPr lang="en-US" smtClean="0"/>
              <a:t>28/10/16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96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38034" cy="857994"/>
          </a:xfrm>
        </p:spPr>
        <p:txBody>
          <a:bodyPr>
            <a:normAutofit/>
          </a:bodyPr>
          <a:lstStyle/>
          <a:p>
            <a:r>
              <a:rPr lang="en-GB" dirty="0" err="1" smtClean="0"/>
              <a:t>Est</a:t>
            </a:r>
            <a:r>
              <a:rPr lang="en-GB" dirty="0" err="1" smtClean="0"/>
              <a:t>ágio</a:t>
            </a:r>
            <a:r>
              <a:rPr lang="en-GB" dirty="0" smtClean="0"/>
              <a:t> ATLAS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Lisboa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83" y="1297978"/>
            <a:ext cx="5255730" cy="5331480"/>
          </a:xfrm>
        </p:spPr>
        <p:txBody>
          <a:bodyPr>
            <a:normAutofit fontScale="55000" lnSpcReduction="20000"/>
          </a:bodyPr>
          <a:lstStyle/>
          <a:p>
            <a:r>
              <a:rPr lang="pt-PT" dirty="0" smtClean="0"/>
              <a:t>Objectivo: </a:t>
            </a:r>
            <a:r>
              <a:rPr lang="pt-PT" dirty="0" smtClean="0"/>
              <a:t>atrair estudantes para ATLAS</a:t>
            </a:r>
          </a:p>
          <a:p>
            <a:pPr lvl="1"/>
            <a:r>
              <a:rPr lang="pt-PT" dirty="0" smtClean="0"/>
              <a:t>Oportunidade: aproveitar visibilidade criada entre os estudantes pela exposição do LIP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Público alvo: estudantes do 1o ciclo (</a:t>
            </a:r>
            <a:r>
              <a:rPr lang="pt-PT" dirty="0" err="1" smtClean="0"/>
              <a:t>Fís</a:t>
            </a:r>
            <a:r>
              <a:rPr lang="pt-PT" dirty="0" smtClean="0"/>
              <a:t>. e </a:t>
            </a:r>
            <a:r>
              <a:rPr lang="pt-PT" dirty="0" err="1" smtClean="0"/>
              <a:t>Eng.Fís</a:t>
            </a:r>
            <a:r>
              <a:rPr lang="pt-PT" dirty="0" smtClean="0"/>
              <a:t>.) antes da escolha do mestrado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Estrat</a:t>
            </a:r>
            <a:r>
              <a:rPr lang="pt-PT" dirty="0" smtClean="0"/>
              <a:t>égia:</a:t>
            </a:r>
            <a:r>
              <a:rPr lang="pt-PT" dirty="0" smtClean="0"/>
              <a:t> fazer um est</a:t>
            </a:r>
            <a:r>
              <a:rPr lang="pt-PT" dirty="0" smtClean="0"/>
              <a:t>ágio de iniciação à investigação</a:t>
            </a:r>
            <a:endParaRPr lang="pt-PT" dirty="0" smtClean="0"/>
          </a:p>
          <a:p>
            <a:pPr lvl="1"/>
            <a:r>
              <a:rPr lang="pt-PT" dirty="0" smtClean="0"/>
              <a:t>Começar por introduç</a:t>
            </a:r>
            <a:r>
              <a:rPr lang="pt-PT" dirty="0" smtClean="0"/>
              <a:t>ões gerais à área e tutoriais durante a primeira semana</a:t>
            </a:r>
            <a:endParaRPr lang="pt-PT" dirty="0" smtClean="0"/>
          </a:p>
          <a:p>
            <a:pPr lvl="1"/>
            <a:r>
              <a:rPr lang="pt-PT" dirty="0" smtClean="0"/>
              <a:t>Resto do est</a:t>
            </a:r>
            <a:r>
              <a:rPr lang="pt-PT" dirty="0" smtClean="0"/>
              <a:t>ágio: </a:t>
            </a:r>
            <a:r>
              <a:rPr lang="pt-PT" dirty="0" smtClean="0"/>
              <a:t>i</a:t>
            </a:r>
            <a:r>
              <a:rPr lang="pt-PT" dirty="0" smtClean="0"/>
              <a:t>ntegrar estudantes em tarefas concretas, o mais possível relevantes para a investigação</a:t>
            </a:r>
          </a:p>
          <a:p>
            <a:pPr lvl="1"/>
            <a:r>
              <a:rPr lang="pt-PT" dirty="0" smtClean="0"/>
              <a:t>Adaptar os projetos </a:t>
            </a:r>
            <a:r>
              <a:rPr lang="pt-PT" dirty="0" smtClean="0"/>
              <a:t>à capacidade e interesses dos estudantes</a:t>
            </a:r>
            <a:endParaRPr lang="pt-PT" dirty="0" smtClean="0"/>
          </a:p>
          <a:p>
            <a:pPr lvl="1"/>
            <a:r>
              <a:rPr lang="pt-PT" dirty="0" smtClean="0"/>
              <a:t>Dar-lhes novas capacidades e experi</a:t>
            </a:r>
            <a:r>
              <a:rPr lang="pt-PT" dirty="0" smtClean="0"/>
              <a:t>ências </a:t>
            </a:r>
            <a:r>
              <a:rPr lang="pt-PT" dirty="0" smtClean="0"/>
              <a:t>(programaç</a:t>
            </a:r>
            <a:r>
              <a:rPr lang="pt-PT" dirty="0" smtClean="0"/>
              <a:t>ão, ROOT, laboratório de cintiladores e fibras)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Calend</a:t>
            </a:r>
            <a:r>
              <a:rPr lang="pt-PT" dirty="0" smtClean="0"/>
              <a:t>ário:</a:t>
            </a:r>
          </a:p>
          <a:p>
            <a:pPr lvl="1"/>
            <a:r>
              <a:rPr lang="pt-PT" dirty="0" smtClean="0"/>
              <a:t>Anuncio em Junho; inscrições até fim de Julho</a:t>
            </a:r>
          </a:p>
          <a:p>
            <a:pPr lvl="1"/>
            <a:r>
              <a:rPr lang="pt-PT" dirty="0" smtClean="0"/>
              <a:t>Estágio entre 5 e 30 de Setembro</a:t>
            </a:r>
          </a:p>
        </p:txBody>
      </p:sp>
      <p:pic>
        <p:nvPicPr>
          <p:cNvPr id="6" name="Picture 5" descr="cartaz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3" y="1417638"/>
            <a:ext cx="3467682" cy="490311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D279-43D0-564E-8263-86C79A155F63}" type="datetime1">
              <a:rPr lang="en-US" smtClean="0"/>
              <a:t>28/10/16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7729"/>
          </a:xfrm>
        </p:spPr>
        <p:txBody>
          <a:bodyPr/>
          <a:lstStyle/>
          <a:p>
            <a:r>
              <a:rPr lang="en-GB" dirty="0" err="1" smtClean="0"/>
              <a:t>Preparaç</a:t>
            </a:r>
            <a:r>
              <a:rPr lang="en-GB" dirty="0" err="1" smtClean="0"/>
              <a:t>ão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921848"/>
            <a:ext cx="4967973" cy="2637827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/>
              <a:t>Publicidade</a:t>
            </a:r>
            <a:r>
              <a:rPr lang="en-GB" dirty="0" smtClean="0"/>
              <a:t>:</a:t>
            </a:r>
          </a:p>
          <a:p>
            <a:pPr lvl="1"/>
            <a:r>
              <a:rPr lang="en-GB" dirty="0" err="1" smtClean="0"/>
              <a:t>Cartaz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FCUL e IST</a:t>
            </a:r>
          </a:p>
          <a:p>
            <a:pPr lvl="1"/>
            <a:r>
              <a:rPr lang="en-GB" dirty="0" err="1" smtClean="0"/>
              <a:t>Informaç</a:t>
            </a:r>
            <a:r>
              <a:rPr lang="en-GB" dirty="0" err="1" smtClean="0"/>
              <a:t>ões</a:t>
            </a:r>
            <a:r>
              <a:rPr lang="en-GB" dirty="0" smtClean="0"/>
              <a:t> </a:t>
            </a:r>
            <a:r>
              <a:rPr lang="en-GB" dirty="0" err="1" smtClean="0"/>
              <a:t>passadas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aulas</a:t>
            </a:r>
            <a:r>
              <a:rPr lang="en-GB" dirty="0" smtClean="0"/>
              <a:t> (Patricia)</a:t>
            </a:r>
          </a:p>
          <a:p>
            <a:pPr lvl="1"/>
            <a:r>
              <a:rPr lang="en-GB" dirty="0" err="1" smtClean="0"/>
              <a:t>An</a:t>
            </a:r>
            <a:r>
              <a:rPr lang="en-GB" dirty="0" err="1" smtClean="0"/>
              <a:t>úncios</a:t>
            </a:r>
            <a:r>
              <a:rPr lang="en-GB" dirty="0" smtClean="0"/>
              <a:t> </a:t>
            </a:r>
            <a:r>
              <a:rPr lang="en-GB" dirty="0" err="1" smtClean="0"/>
              <a:t>durante</a:t>
            </a:r>
            <a:r>
              <a:rPr lang="en-GB" dirty="0" smtClean="0"/>
              <a:t> </a:t>
            </a:r>
            <a:r>
              <a:rPr lang="en-GB" dirty="0" err="1" smtClean="0"/>
              <a:t>outras</a:t>
            </a:r>
            <a:r>
              <a:rPr lang="en-GB" dirty="0" smtClean="0"/>
              <a:t> </a:t>
            </a:r>
            <a:r>
              <a:rPr lang="en-GB" dirty="0" err="1" smtClean="0"/>
              <a:t>actividades</a:t>
            </a:r>
            <a:r>
              <a:rPr lang="en-GB" dirty="0" smtClean="0"/>
              <a:t> (workshop IDPASC; Patricia, Helena)</a:t>
            </a:r>
            <a:endParaRPr lang="en-GB" dirty="0" smtClean="0"/>
          </a:p>
          <a:p>
            <a:pPr lvl="1"/>
            <a:r>
              <a:rPr lang="en-GB" dirty="0" err="1" smtClean="0"/>
              <a:t>Anúncio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página</a:t>
            </a:r>
            <a:r>
              <a:rPr lang="en-GB" dirty="0" smtClean="0"/>
              <a:t> do LIP</a:t>
            </a:r>
            <a:endParaRPr lang="en-GB" dirty="0" smtClean="0"/>
          </a:p>
          <a:p>
            <a:pPr lvl="1"/>
            <a:r>
              <a:rPr lang="en-GB" dirty="0" err="1" smtClean="0"/>
              <a:t>Pedido</a:t>
            </a:r>
            <a:r>
              <a:rPr lang="en-GB" dirty="0" smtClean="0"/>
              <a:t> de </a:t>
            </a:r>
            <a:r>
              <a:rPr lang="en-GB" dirty="0" err="1" smtClean="0"/>
              <a:t>divulgaç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às</a:t>
            </a:r>
            <a:r>
              <a:rPr lang="en-GB" dirty="0" smtClean="0"/>
              <a:t> </a:t>
            </a:r>
            <a:r>
              <a:rPr lang="en-GB" dirty="0" err="1" smtClean="0"/>
              <a:t>direções</a:t>
            </a:r>
            <a:r>
              <a:rPr lang="en-GB" dirty="0" smtClean="0"/>
              <a:t> dos </a:t>
            </a:r>
            <a:r>
              <a:rPr lang="en-GB" dirty="0" err="1" smtClean="0"/>
              <a:t>cursos</a:t>
            </a:r>
            <a:r>
              <a:rPr lang="en-GB" dirty="0" smtClean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1195783"/>
            <a:ext cx="9144000" cy="2554086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/>
              <a:t>Começámos</a:t>
            </a:r>
            <a:r>
              <a:rPr lang="en-GB" dirty="0" smtClean="0"/>
              <a:t> a </a:t>
            </a:r>
            <a:r>
              <a:rPr lang="en-GB" dirty="0" err="1" smtClean="0"/>
              <a:t>pensar</a:t>
            </a:r>
            <a:r>
              <a:rPr lang="en-GB" dirty="0" smtClean="0"/>
              <a:t> no </a:t>
            </a:r>
            <a:r>
              <a:rPr lang="en-GB" dirty="0" err="1" smtClean="0"/>
              <a:t>estágio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Setembro</a:t>
            </a:r>
            <a:r>
              <a:rPr lang="en-GB" dirty="0" smtClean="0"/>
              <a:t> do </a:t>
            </a:r>
            <a:r>
              <a:rPr lang="en-GB" dirty="0" err="1" smtClean="0"/>
              <a:t>ano</a:t>
            </a:r>
            <a:r>
              <a:rPr lang="en-GB" dirty="0" smtClean="0"/>
              <a:t> </a:t>
            </a:r>
            <a:r>
              <a:rPr lang="en-GB" dirty="0" err="1" smtClean="0"/>
              <a:t>passado</a:t>
            </a:r>
            <a:r>
              <a:rPr lang="en-GB" dirty="0" smtClean="0"/>
              <a:t>…</a:t>
            </a:r>
          </a:p>
          <a:p>
            <a:pPr lvl="1"/>
            <a:r>
              <a:rPr lang="en-GB" dirty="0" err="1" smtClean="0"/>
              <a:t>Programa</a:t>
            </a:r>
            <a:r>
              <a:rPr lang="en-GB" dirty="0" smtClean="0"/>
              <a:t> </a:t>
            </a:r>
            <a:r>
              <a:rPr lang="en-GB" dirty="0" err="1" smtClean="0"/>
              <a:t>delineado</a:t>
            </a:r>
            <a:r>
              <a:rPr lang="en-GB" dirty="0" smtClean="0"/>
              <a:t> entre </a:t>
            </a:r>
            <a:r>
              <a:rPr lang="en-GB" dirty="0" err="1" smtClean="0"/>
              <a:t>Abril</a:t>
            </a:r>
            <a:r>
              <a:rPr lang="en-GB" dirty="0" smtClean="0"/>
              <a:t> e </a:t>
            </a:r>
            <a:r>
              <a:rPr lang="en-GB" dirty="0" err="1" smtClean="0"/>
              <a:t>Junho</a:t>
            </a:r>
            <a:r>
              <a:rPr lang="en-GB" dirty="0" smtClean="0"/>
              <a:t>; </a:t>
            </a:r>
            <a:r>
              <a:rPr lang="en-GB" dirty="0" err="1" smtClean="0"/>
              <a:t>pormenores</a:t>
            </a:r>
            <a:r>
              <a:rPr lang="en-GB" dirty="0" smtClean="0"/>
              <a:t> </a:t>
            </a:r>
            <a:r>
              <a:rPr lang="en-GB" dirty="0" err="1" smtClean="0"/>
              <a:t>afinados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Agosto</a:t>
            </a:r>
            <a:endParaRPr lang="en-GB" dirty="0" smtClean="0"/>
          </a:p>
          <a:p>
            <a:pPr lvl="1"/>
            <a:r>
              <a:rPr lang="en-GB" dirty="0" err="1" smtClean="0"/>
              <a:t>Ficha</a:t>
            </a:r>
            <a:r>
              <a:rPr lang="en-GB" dirty="0" smtClean="0"/>
              <a:t> de </a:t>
            </a:r>
            <a:r>
              <a:rPr lang="en-GB" dirty="0" err="1" smtClean="0"/>
              <a:t>inscriç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página</a:t>
            </a:r>
            <a:r>
              <a:rPr lang="en-GB" dirty="0" smtClean="0"/>
              <a:t> do </a:t>
            </a:r>
            <a:r>
              <a:rPr lang="en-GB" dirty="0" err="1" smtClean="0"/>
              <a:t>grupo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:</a:t>
            </a:r>
          </a:p>
          <a:p>
            <a:pPr lvl="2"/>
            <a:r>
              <a:rPr lang="en-GB" dirty="0" err="1" smtClean="0"/>
              <a:t>Recolher</a:t>
            </a:r>
            <a:r>
              <a:rPr lang="en-GB" dirty="0" smtClean="0"/>
              <a:t> </a:t>
            </a:r>
            <a:r>
              <a:rPr lang="en-GB" dirty="0" err="1" smtClean="0"/>
              <a:t>informação</a:t>
            </a:r>
            <a:r>
              <a:rPr lang="en-GB" dirty="0" smtClean="0"/>
              <a:t> </a:t>
            </a:r>
            <a:r>
              <a:rPr lang="en-GB" dirty="0" err="1" smtClean="0"/>
              <a:t>necessária</a:t>
            </a:r>
            <a:r>
              <a:rPr lang="en-GB" dirty="0" smtClean="0"/>
              <a:t> </a:t>
            </a:r>
            <a:r>
              <a:rPr lang="en-GB" dirty="0" err="1" smtClean="0"/>
              <a:t>à</a:t>
            </a:r>
            <a:r>
              <a:rPr lang="en-GB" dirty="0" smtClean="0"/>
              <a:t> </a:t>
            </a:r>
            <a:r>
              <a:rPr lang="en-GB" dirty="0" err="1" smtClean="0"/>
              <a:t>seleção</a:t>
            </a:r>
            <a:r>
              <a:rPr lang="en-GB" dirty="0" smtClean="0"/>
              <a:t> de </a:t>
            </a:r>
            <a:r>
              <a:rPr lang="en-GB" dirty="0" err="1" smtClean="0"/>
              <a:t>estudantes</a:t>
            </a:r>
            <a:r>
              <a:rPr lang="en-GB" dirty="0" smtClean="0"/>
              <a:t> </a:t>
            </a:r>
          </a:p>
          <a:p>
            <a:pPr lvl="2"/>
            <a:r>
              <a:rPr lang="en-GB" dirty="0" err="1"/>
              <a:t>T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ideia</a:t>
            </a:r>
            <a:r>
              <a:rPr lang="en-GB" dirty="0" smtClean="0"/>
              <a:t> do </a:t>
            </a:r>
            <a:r>
              <a:rPr lang="en-GB" dirty="0" err="1" smtClean="0"/>
              <a:t>nível</a:t>
            </a:r>
            <a:r>
              <a:rPr lang="en-GB" dirty="0" smtClean="0"/>
              <a:t> de </a:t>
            </a:r>
            <a:r>
              <a:rPr lang="en-GB" dirty="0" err="1" smtClean="0"/>
              <a:t>complexidade</a:t>
            </a:r>
            <a:r>
              <a:rPr lang="en-GB" dirty="0" smtClean="0"/>
              <a:t> dos </a:t>
            </a:r>
            <a:r>
              <a:rPr lang="en-GB" dirty="0" err="1" smtClean="0"/>
              <a:t>projetos</a:t>
            </a:r>
            <a:r>
              <a:rPr lang="en-GB" dirty="0" smtClean="0"/>
              <a:t> (</a:t>
            </a:r>
            <a:r>
              <a:rPr lang="en-GB" dirty="0" err="1" smtClean="0"/>
              <a:t>quantos</a:t>
            </a:r>
            <a:r>
              <a:rPr lang="en-GB" dirty="0" smtClean="0"/>
              <a:t> </a:t>
            </a:r>
            <a:r>
              <a:rPr lang="en-GB" dirty="0" err="1" smtClean="0"/>
              <a:t>alunos</a:t>
            </a:r>
            <a:r>
              <a:rPr lang="en-GB" dirty="0" smtClean="0"/>
              <a:t> de </a:t>
            </a:r>
            <a:r>
              <a:rPr lang="en-GB" dirty="0" err="1" smtClean="0"/>
              <a:t>cada</a:t>
            </a:r>
            <a:r>
              <a:rPr lang="en-GB" dirty="0" smtClean="0"/>
              <a:t> </a:t>
            </a:r>
            <a:r>
              <a:rPr lang="en-GB" dirty="0" err="1" smtClean="0"/>
              <a:t>ano</a:t>
            </a:r>
            <a:r>
              <a:rPr lang="en-GB" dirty="0" smtClean="0"/>
              <a:t>; </a:t>
            </a:r>
            <a:r>
              <a:rPr lang="en-GB" dirty="0" err="1" smtClean="0"/>
              <a:t>interesses</a:t>
            </a:r>
            <a:r>
              <a:rPr lang="en-GB" dirty="0" smtClean="0"/>
              <a:t>)</a:t>
            </a:r>
            <a:endParaRPr lang="en-GB" dirty="0" smtClean="0"/>
          </a:p>
          <a:p>
            <a:pPr lvl="1"/>
            <a:r>
              <a:rPr lang="en-GB" dirty="0" smtClean="0"/>
              <a:t>A </a:t>
            </a:r>
            <a:r>
              <a:rPr lang="en-GB" dirty="0" err="1" smtClean="0"/>
              <a:t>maior</a:t>
            </a:r>
            <a:r>
              <a:rPr lang="en-GB" dirty="0" smtClean="0"/>
              <a:t> parte do </a:t>
            </a:r>
            <a:r>
              <a:rPr lang="en-GB" dirty="0" err="1" smtClean="0"/>
              <a:t>grupo</a:t>
            </a:r>
            <a:r>
              <a:rPr lang="en-GB" dirty="0" smtClean="0"/>
              <a:t> </a:t>
            </a:r>
            <a:r>
              <a:rPr lang="en-GB" dirty="0" err="1" smtClean="0"/>
              <a:t>envolvido</a:t>
            </a:r>
            <a:r>
              <a:rPr lang="en-GB" dirty="0" smtClean="0"/>
              <a:t>: </a:t>
            </a:r>
          </a:p>
          <a:p>
            <a:pPr lvl="2"/>
            <a:r>
              <a:rPr lang="en-GB" dirty="0" smtClean="0"/>
              <a:t>Patricia, </a:t>
            </a:r>
            <a:r>
              <a:rPr lang="en-GB" dirty="0" smtClean="0"/>
              <a:t>Helena, </a:t>
            </a:r>
            <a:r>
              <a:rPr lang="en-GB" dirty="0" err="1" smtClean="0"/>
              <a:t>Amélia</a:t>
            </a:r>
            <a:r>
              <a:rPr lang="en-GB" dirty="0" smtClean="0"/>
              <a:t>, </a:t>
            </a:r>
            <a:r>
              <a:rPr lang="en-GB" dirty="0" err="1" smtClean="0"/>
              <a:t>Jo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Gentil</a:t>
            </a:r>
            <a:r>
              <a:rPr lang="en-GB" dirty="0" smtClean="0"/>
              <a:t>, </a:t>
            </a:r>
            <a:r>
              <a:rPr lang="en-GB" dirty="0" err="1" smtClean="0"/>
              <a:t>Agostinho</a:t>
            </a:r>
            <a:r>
              <a:rPr lang="en-GB" dirty="0" smtClean="0"/>
              <a:t>, </a:t>
            </a:r>
            <a:r>
              <a:rPr lang="en-GB" dirty="0" err="1" smtClean="0"/>
              <a:t>Zé</a:t>
            </a:r>
            <a:r>
              <a:rPr lang="en-GB" dirty="0" smtClean="0"/>
              <a:t> </a:t>
            </a:r>
            <a:r>
              <a:rPr lang="en-GB" dirty="0" err="1" smtClean="0"/>
              <a:t>Maneira</a:t>
            </a:r>
            <a:r>
              <a:rPr lang="en-GB" dirty="0" smtClean="0"/>
              <a:t>, </a:t>
            </a:r>
            <a:r>
              <a:rPr lang="en-GB" dirty="0" err="1" smtClean="0"/>
              <a:t>Ademar</a:t>
            </a:r>
            <a:r>
              <a:rPr lang="en-GB" dirty="0" smtClean="0"/>
              <a:t>, </a:t>
            </a:r>
            <a:r>
              <a:rPr lang="en-GB" dirty="0" err="1" smtClean="0"/>
              <a:t>Rute</a:t>
            </a:r>
            <a:r>
              <a:rPr lang="en-GB" dirty="0" smtClean="0"/>
              <a:t>, Ricardo</a:t>
            </a:r>
          </a:p>
          <a:p>
            <a:pPr lvl="1"/>
            <a:r>
              <a:rPr lang="en-GB" dirty="0" err="1" smtClean="0"/>
              <a:t>Contas</a:t>
            </a:r>
            <a:r>
              <a:rPr lang="en-GB" dirty="0" smtClean="0"/>
              <a:t> </a:t>
            </a:r>
            <a:r>
              <a:rPr lang="en-GB" dirty="0" err="1" smtClean="0"/>
              <a:t>nos</a:t>
            </a:r>
            <a:r>
              <a:rPr lang="en-GB" dirty="0" smtClean="0"/>
              <a:t> </a:t>
            </a:r>
            <a:r>
              <a:rPr lang="en-GB" dirty="0" err="1" smtClean="0"/>
              <a:t>computadores</a:t>
            </a:r>
            <a:r>
              <a:rPr lang="en-GB" dirty="0" smtClean="0"/>
              <a:t> do LIP, Salas </a:t>
            </a:r>
            <a:r>
              <a:rPr lang="en-GB" dirty="0" err="1" smtClean="0"/>
              <a:t>reservadas</a:t>
            </a:r>
            <a:r>
              <a:rPr lang="en-GB" dirty="0"/>
              <a:t> (</a:t>
            </a:r>
            <a:r>
              <a:rPr lang="en-GB" dirty="0" smtClean="0"/>
              <a:t>FCUL/LIP), </a:t>
            </a:r>
            <a:r>
              <a:rPr lang="en-GB" dirty="0" err="1" smtClean="0"/>
              <a:t>computadores</a:t>
            </a:r>
            <a:r>
              <a:rPr lang="en-GB" dirty="0" smtClean="0"/>
              <a:t> com software (</a:t>
            </a:r>
            <a:r>
              <a:rPr lang="en-GB" dirty="0" err="1" smtClean="0"/>
              <a:t>Hypatia</a:t>
            </a:r>
            <a:r>
              <a:rPr lang="en-GB" dirty="0" smtClean="0"/>
              <a:t>, ROOT), </a:t>
            </a:r>
            <a:r>
              <a:rPr lang="en-GB" dirty="0" err="1" smtClean="0"/>
              <a:t>etc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456230"/>
              </p:ext>
            </p:extLst>
          </p:nvPr>
        </p:nvGraphicFramePr>
        <p:xfrm>
          <a:off x="4716783" y="3921848"/>
          <a:ext cx="4427217" cy="2637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F14F-4FE5-C64B-B999-D073066B0436}" type="datetime1">
              <a:rPr lang="en-US" smtClean="0"/>
              <a:t>28/10/16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5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dic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55" y="600638"/>
            <a:ext cx="5629717" cy="55087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655" y="6109348"/>
            <a:ext cx="772369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Uma </a:t>
            </a:r>
            <a:r>
              <a:rPr lang="en-GB" sz="2000" dirty="0" err="1" smtClean="0">
                <a:solidFill>
                  <a:srgbClr val="FF0000"/>
                </a:solidFill>
              </a:rPr>
              <a:t>semana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palestras</a:t>
            </a:r>
            <a:r>
              <a:rPr lang="en-GB" sz="2000" dirty="0" smtClean="0">
                <a:solidFill>
                  <a:srgbClr val="FF0000"/>
                </a:solidFill>
              </a:rPr>
              <a:t> e </a:t>
            </a:r>
            <a:r>
              <a:rPr lang="en-GB" sz="2000" dirty="0" err="1" smtClean="0">
                <a:solidFill>
                  <a:srgbClr val="FF0000"/>
                </a:solidFill>
              </a:rPr>
              <a:t>tutoriais</a:t>
            </a:r>
            <a:r>
              <a:rPr lang="en-GB" sz="2000" dirty="0" smtClean="0">
                <a:solidFill>
                  <a:srgbClr val="FF0000"/>
                </a:solidFill>
              </a:rPr>
              <a:t>: </a:t>
            </a:r>
            <a:r>
              <a:rPr lang="en-GB" sz="2000" dirty="0" err="1" smtClean="0">
                <a:solidFill>
                  <a:srgbClr val="FF0000"/>
                </a:solidFill>
              </a:rPr>
              <a:t>f</a:t>
            </a:r>
            <a:r>
              <a:rPr lang="en-GB" sz="2000" dirty="0" err="1" smtClean="0">
                <a:solidFill>
                  <a:srgbClr val="FF0000"/>
                </a:solidFill>
              </a:rPr>
              <a:t>ísica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partículas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detectores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cintiladores</a:t>
            </a:r>
            <a:r>
              <a:rPr lang="en-GB" sz="2000" dirty="0" smtClean="0">
                <a:solidFill>
                  <a:srgbClr val="FF0000"/>
                </a:solidFill>
              </a:rPr>
              <a:t> e </a:t>
            </a:r>
            <a:r>
              <a:rPr lang="en-GB" sz="2000" dirty="0" err="1" smtClean="0">
                <a:solidFill>
                  <a:srgbClr val="FF0000"/>
                </a:solidFill>
              </a:rPr>
              <a:t>fibras</a:t>
            </a:r>
            <a:r>
              <a:rPr lang="en-GB" sz="2000" dirty="0" smtClean="0">
                <a:solidFill>
                  <a:srgbClr val="FF0000"/>
                </a:solidFill>
              </a:rPr>
              <a:t>, trigger, </a:t>
            </a:r>
            <a:r>
              <a:rPr lang="en-GB" sz="2000" dirty="0" err="1" smtClean="0">
                <a:solidFill>
                  <a:srgbClr val="FF0000"/>
                </a:solidFill>
              </a:rPr>
              <a:t>iões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pesados</a:t>
            </a:r>
            <a:r>
              <a:rPr lang="en-GB" sz="2000" dirty="0" smtClean="0">
                <a:solidFill>
                  <a:srgbClr val="FF0000"/>
                </a:solidFill>
              </a:rPr>
              <a:t>, Higgs 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20" y="68645"/>
            <a:ext cx="858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https://indico.lip.pt/indico/conferenceDisplay.py?confId=239</a:t>
            </a:r>
            <a:endParaRPr lang="en-GB" dirty="0" smtClean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6CB4-11B8-C148-A190-A43CC2112BAD}" type="datetime1">
              <a:rPr lang="en-US" smtClean="0"/>
              <a:t>28/10/16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8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dic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98372" y="600638"/>
            <a:ext cx="2297872" cy="55087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655" y="6109348"/>
            <a:ext cx="772369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Uma </a:t>
            </a:r>
            <a:r>
              <a:rPr lang="en-GB" sz="2000" dirty="0" err="1" smtClean="0">
                <a:solidFill>
                  <a:srgbClr val="FF0000"/>
                </a:solidFill>
              </a:rPr>
              <a:t>semana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palestras</a:t>
            </a:r>
            <a:r>
              <a:rPr lang="en-GB" sz="2000" dirty="0" smtClean="0">
                <a:solidFill>
                  <a:srgbClr val="FF0000"/>
                </a:solidFill>
              </a:rPr>
              <a:t> e </a:t>
            </a:r>
            <a:r>
              <a:rPr lang="en-GB" sz="2000" dirty="0" err="1" smtClean="0">
                <a:solidFill>
                  <a:srgbClr val="FF0000"/>
                </a:solidFill>
              </a:rPr>
              <a:t>tutoriais</a:t>
            </a:r>
            <a:r>
              <a:rPr lang="en-GB" sz="2000" dirty="0" smtClean="0">
                <a:solidFill>
                  <a:srgbClr val="FF0000"/>
                </a:solidFill>
              </a:rPr>
              <a:t>: </a:t>
            </a:r>
            <a:r>
              <a:rPr lang="en-GB" sz="2000" dirty="0" err="1" smtClean="0">
                <a:solidFill>
                  <a:srgbClr val="FF0000"/>
                </a:solidFill>
              </a:rPr>
              <a:t>f</a:t>
            </a:r>
            <a:r>
              <a:rPr lang="en-GB" sz="2000" dirty="0" err="1" smtClean="0">
                <a:solidFill>
                  <a:srgbClr val="FF0000"/>
                </a:solidFill>
              </a:rPr>
              <a:t>ísica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partículas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detectores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cintiladores</a:t>
            </a:r>
            <a:r>
              <a:rPr lang="en-GB" sz="2000" dirty="0" smtClean="0">
                <a:solidFill>
                  <a:srgbClr val="FF0000"/>
                </a:solidFill>
              </a:rPr>
              <a:t> e </a:t>
            </a:r>
            <a:r>
              <a:rPr lang="en-GB" sz="2000" dirty="0" err="1" smtClean="0">
                <a:solidFill>
                  <a:srgbClr val="FF0000"/>
                </a:solidFill>
              </a:rPr>
              <a:t>fibras</a:t>
            </a:r>
            <a:r>
              <a:rPr lang="en-GB" sz="2000" dirty="0" smtClean="0">
                <a:solidFill>
                  <a:srgbClr val="FF0000"/>
                </a:solidFill>
              </a:rPr>
              <a:t>, trigger, </a:t>
            </a:r>
            <a:r>
              <a:rPr lang="en-GB" sz="2000" dirty="0" err="1" smtClean="0">
                <a:solidFill>
                  <a:srgbClr val="FF0000"/>
                </a:solidFill>
              </a:rPr>
              <a:t>iões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pesados</a:t>
            </a:r>
            <a:r>
              <a:rPr lang="en-GB" sz="2000" dirty="0" smtClean="0">
                <a:solidFill>
                  <a:srgbClr val="FF0000"/>
                </a:solidFill>
              </a:rPr>
              <a:t>, Higgs 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820" y="6109348"/>
            <a:ext cx="791042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FF0000"/>
                </a:solidFill>
              </a:rPr>
              <a:t>Tr</a:t>
            </a:r>
            <a:r>
              <a:rPr lang="en-GB" sz="2000" dirty="0" err="1" smtClean="0">
                <a:solidFill>
                  <a:srgbClr val="FF0000"/>
                </a:solidFill>
              </a:rPr>
              <a:t>ês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semanas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trabalho</a:t>
            </a:r>
            <a:r>
              <a:rPr lang="en-GB" sz="2000" dirty="0" smtClean="0">
                <a:solidFill>
                  <a:srgbClr val="FF0000"/>
                </a:solidFill>
              </a:rPr>
              <a:t> (</a:t>
            </a:r>
            <a:r>
              <a:rPr lang="en-GB" sz="2000" dirty="0" err="1" smtClean="0">
                <a:solidFill>
                  <a:srgbClr val="FF0000"/>
                </a:solidFill>
              </a:rPr>
              <a:t>duas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já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durante</a:t>
            </a:r>
            <a:r>
              <a:rPr lang="en-GB" sz="2000" dirty="0" smtClean="0">
                <a:solidFill>
                  <a:srgbClr val="FF0000"/>
                </a:solidFill>
              </a:rPr>
              <a:t> as </a:t>
            </a:r>
            <a:r>
              <a:rPr lang="en-GB" sz="2000" dirty="0" err="1" smtClean="0">
                <a:solidFill>
                  <a:srgbClr val="FF0000"/>
                </a:solidFill>
              </a:rPr>
              <a:t>aulas</a:t>
            </a:r>
            <a:r>
              <a:rPr lang="en-GB" sz="2000" dirty="0" smtClean="0">
                <a:solidFill>
                  <a:srgbClr val="FF0000"/>
                </a:solidFill>
              </a:rPr>
              <a:t>). “</a:t>
            </a:r>
            <a:r>
              <a:rPr lang="en-GB" sz="2000" dirty="0" err="1" smtClean="0">
                <a:solidFill>
                  <a:srgbClr val="FF0000"/>
                </a:solidFill>
              </a:rPr>
              <a:t>Reunião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grupo</a:t>
            </a:r>
            <a:r>
              <a:rPr lang="en-GB" sz="2000" dirty="0" smtClean="0">
                <a:solidFill>
                  <a:srgbClr val="FF0000"/>
                </a:solidFill>
              </a:rPr>
              <a:t>” </a:t>
            </a:r>
            <a:r>
              <a:rPr lang="en-GB" sz="2000" dirty="0" err="1" smtClean="0">
                <a:solidFill>
                  <a:srgbClr val="FF0000"/>
                </a:solidFill>
              </a:rPr>
              <a:t>cada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sexta-feira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à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tarde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com </a:t>
            </a:r>
            <a:r>
              <a:rPr lang="en-GB" sz="2000" dirty="0" err="1" smtClean="0">
                <a:solidFill>
                  <a:srgbClr val="FF0000"/>
                </a:solidFill>
              </a:rPr>
              <a:t>apresentações</a:t>
            </a:r>
            <a:r>
              <a:rPr lang="en-GB" sz="2000" dirty="0" smtClean="0">
                <a:solidFill>
                  <a:srgbClr val="FF0000"/>
                </a:solidFill>
              </a:rPr>
              <a:t> do status de </a:t>
            </a:r>
            <a:r>
              <a:rPr lang="en-GB" sz="2000" dirty="0" err="1" smtClean="0">
                <a:solidFill>
                  <a:srgbClr val="FF0000"/>
                </a:solidFill>
              </a:rPr>
              <a:t>cada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projeto</a:t>
            </a:r>
            <a:r>
              <a:rPr lang="en-GB" sz="2000" dirty="0" smtClean="0">
                <a:solidFill>
                  <a:srgbClr val="FF0000"/>
                </a:solidFill>
              </a:rPr>
              <a:t>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20" y="68645"/>
            <a:ext cx="858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https://indico.lip.pt/indico/conferenceDisplay.py?confId=239</a:t>
            </a:r>
            <a:endParaRPr lang="en-GB" dirty="0" smtClean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6CB4-11B8-C148-A190-A43CC2112BAD}" type="datetime1">
              <a:rPr lang="en-US" smtClean="0"/>
              <a:t>28/10/16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2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dic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96243" y="600637"/>
            <a:ext cx="804623" cy="593773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655" y="6109348"/>
            <a:ext cx="772369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Uma </a:t>
            </a:r>
            <a:r>
              <a:rPr lang="en-GB" sz="2000" dirty="0" err="1" smtClean="0">
                <a:solidFill>
                  <a:srgbClr val="FF0000"/>
                </a:solidFill>
              </a:rPr>
              <a:t>semana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palestras</a:t>
            </a:r>
            <a:r>
              <a:rPr lang="en-GB" sz="2000" dirty="0" smtClean="0">
                <a:solidFill>
                  <a:srgbClr val="FF0000"/>
                </a:solidFill>
              </a:rPr>
              <a:t> e </a:t>
            </a:r>
            <a:r>
              <a:rPr lang="en-GB" sz="2000" dirty="0" err="1" smtClean="0">
                <a:solidFill>
                  <a:srgbClr val="FF0000"/>
                </a:solidFill>
              </a:rPr>
              <a:t>tutoriais</a:t>
            </a:r>
            <a:r>
              <a:rPr lang="en-GB" sz="2000" dirty="0" smtClean="0">
                <a:solidFill>
                  <a:srgbClr val="FF0000"/>
                </a:solidFill>
              </a:rPr>
              <a:t>: </a:t>
            </a:r>
            <a:r>
              <a:rPr lang="en-GB" sz="2000" dirty="0" err="1" smtClean="0">
                <a:solidFill>
                  <a:srgbClr val="FF0000"/>
                </a:solidFill>
              </a:rPr>
              <a:t>f</a:t>
            </a:r>
            <a:r>
              <a:rPr lang="en-GB" sz="2000" dirty="0" err="1" smtClean="0">
                <a:solidFill>
                  <a:srgbClr val="FF0000"/>
                </a:solidFill>
              </a:rPr>
              <a:t>ísica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partículas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detectores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cintiladores</a:t>
            </a:r>
            <a:r>
              <a:rPr lang="en-GB" sz="2000" dirty="0" smtClean="0">
                <a:solidFill>
                  <a:srgbClr val="FF0000"/>
                </a:solidFill>
              </a:rPr>
              <a:t> e </a:t>
            </a:r>
            <a:r>
              <a:rPr lang="en-GB" sz="2000" dirty="0" err="1" smtClean="0">
                <a:solidFill>
                  <a:srgbClr val="FF0000"/>
                </a:solidFill>
              </a:rPr>
              <a:t>fibras</a:t>
            </a:r>
            <a:r>
              <a:rPr lang="en-GB" sz="2000" dirty="0" smtClean="0">
                <a:solidFill>
                  <a:srgbClr val="FF0000"/>
                </a:solidFill>
              </a:rPr>
              <a:t>, trigger, </a:t>
            </a:r>
            <a:r>
              <a:rPr lang="en-GB" sz="2000" dirty="0" err="1" smtClean="0">
                <a:solidFill>
                  <a:srgbClr val="FF0000"/>
                </a:solidFill>
              </a:rPr>
              <a:t>iões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pesados</a:t>
            </a:r>
            <a:r>
              <a:rPr lang="en-GB" sz="2000" dirty="0" smtClean="0">
                <a:solidFill>
                  <a:srgbClr val="FF0000"/>
                </a:solidFill>
              </a:rPr>
              <a:t>, Higgs 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820" y="6109348"/>
            <a:ext cx="791042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FF0000"/>
                </a:solidFill>
              </a:rPr>
              <a:t>Tr</a:t>
            </a:r>
            <a:r>
              <a:rPr lang="en-GB" sz="2000" dirty="0" err="1" smtClean="0">
                <a:solidFill>
                  <a:srgbClr val="FF0000"/>
                </a:solidFill>
              </a:rPr>
              <a:t>ês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semanas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trabalho</a:t>
            </a:r>
            <a:r>
              <a:rPr lang="en-GB" sz="2000" dirty="0" smtClean="0">
                <a:solidFill>
                  <a:srgbClr val="FF0000"/>
                </a:solidFill>
              </a:rPr>
              <a:t> (</a:t>
            </a:r>
            <a:r>
              <a:rPr lang="en-GB" sz="2000" dirty="0" err="1" smtClean="0">
                <a:solidFill>
                  <a:srgbClr val="FF0000"/>
                </a:solidFill>
              </a:rPr>
              <a:t>duas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já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durante</a:t>
            </a:r>
            <a:r>
              <a:rPr lang="en-GB" sz="2000" dirty="0" smtClean="0">
                <a:solidFill>
                  <a:srgbClr val="FF0000"/>
                </a:solidFill>
              </a:rPr>
              <a:t> as </a:t>
            </a:r>
            <a:r>
              <a:rPr lang="en-GB" sz="2000" dirty="0" err="1" smtClean="0">
                <a:solidFill>
                  <a:srgbClr val="FF0000"/>
                </a:solidFill>
              </a:rPr>
              <a:t>aulas</a:t>
            </a:r>
            <a:r>
              <a:rPr lang="en-GB" sz="2000" dirty="0" smtClean="0">
                <a:solidFill>
                  <a:srgbClr val="FF0000"/>
                </a:solidFill>
              </a:rPr>
              <a:t>). “</a:t>
            </a:r>
            <a:r>
              <a:rPr lang="en-GB" sz="2000" dirty="0" err="1" smtClean="0">
                <a:solidFill>
                  <a:srgbClr val="FF0000"/>
                </a:solidFill>
              </a:rPr>
              <a:t>Reunião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grupo</a:t>
            </a:r>
            <a:r>
              <a:rPr lang="en-GB" sz="2000" dirty="0" smtClean="0">
                <a:solidFill>
                  <a:srgbClr val="FF0000"/>
                </a:solidFill>
              </a:rPr>
              <a:t>” </a:t>
            </a:r>
            <a:r>
              <a:rPr lang="en-GB" sz="2000" dirty="0" err="1" smtClean="0">
                <a:solidFill>
                  <a:srgbClr val="FF0000"/>
                </a:solidFill>
              </a:rPr>
              <a:t>cada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sexta-feira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à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tarde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com </a:t>
            </a:r>
            <a:r>
              <a:rPr lang="en-GB" sz="2000" dirty="0" err="1" smtClean="0">
                <a:solidFill>
                  <a:srgbClr val="FF0000"/>
                </a:solidFill>
              </a:rPr>
              <a:t>apresentações</a:t>
            </a:r>
            <a:r>
              <a:rPr lang="en-GB" sz="2000" dirty="0" smtClean="0">
                <a:solidFill>
                  <a:srgbClr val="FF0000"/>
                </a:solidFill>
              </a:rPr>
              <a:t> do status de </a:t>
            </a:r>
            <a:r>
              <a:rPr lang="en-GB" sz="2000" dirty="0" err="1" smtClean="0">
                <a:solidFill>
                  <a:srgbClr val="FF0000"/>
                </a:solidFill>
              </a:rPr>
              <a:t>cada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projeto</a:t>
            </a:r>
            <a:r>
              <a:rPr lang="en-GB" sz="2000" dirty="0" smtClean="0">
                <a:solidFill>
                  <a:srgbClr val="FF0000"/>
                </a:solidFill>
              </a:rPr>
              <a:t>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109348"/>
            <a:ext cx="765504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Um “Workshop” </a:t>
            </a:r>
            <a:r>
              <a:rPr lang="en-GB" sz="2000" dirty="0" err="1" smtClean="0">
                <a:solidFill>
                  <a:srgbClr val="FF0000"/>
                </a:solidFill>
              </a:rPr>
              <a:t>na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última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sexta-feira</a:t>
            </a:r>
            <a:r>
              <a:rPr lang="en-GB" sz="2000" dirty="0" smtClean="0">
                <a:solidFill>
                  <a:srgbClr val="FF0000"/>
                </a:solidFill>
              </a:rPr>
              <a:t> com 8 </a:t>
            </a:r>
            <a:r>
              <a:rPr lang="en-GB" sz="2000" dirty="0" err="1" smtClean="0">
                <a:solidFill>
                  <a:srgbClr val="FF0000"/>
                </a:solidFill>
              </a:rPr>
              <a:t>apresentações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finais</a:t>
            </a:r>
            <a:r>
              <a:rPr lang="en-GB" sz="2000" dirty="0" smtClean="0">
                <a:solidFill>
                  <a:srgbClr val="FF0000"/>
                </a:solidFill>
              </a:rPr>
              <a:t> e </a:t>
            </a:r>
            <a:r>
              <a:rPr lang="en-GB" sz="2000" dirty="0" err="1" smtClean="0">
                <a:solidFill>
                  <a:srgbClr val="FF0000"/>
                </a:solidFill>
              </a:rPr>
              <a:t>entrega</a:t>
            </a:r>
            <a:r>
              <a:rPr lang="en-GB" sz="2000" dirty="0" smtClean="0">
                <a:solidFill>
                  <a:srgbClr val="FF0000"/>
                </a:solidFill>
              </a:rPr>
              <a:t> de </a:t>
            </a:r>
            <a:r>
              <a:rPr lang="en-GB" sz="2000" dirty="0" err="1" smtClean="0">
                <a:solidFill>
                  <a:srgbClr val="FF0000"/>
                </a:solidFill>
              </a:rPr>
              <a:t>certificados</a:t>
            </a:r>
            <a:r>
              <a:rPr lang="en-GB" sz="2000" dirty="0" smtClean="0">
                <a:solidFill>
                  <a:srgbClr val="FF0000"/>
                </a:solidFill>
              </a:rPr>
              <a:t> – </a:t>
            </a:r>
            <a:r>
              <a:rPr lang="en-GB" sz="2000" dirty="0" err="1" smtClean="0">
                <a:solidFill>
                  <a:srgbClr val="FF0000"/>
                </a:solidFill>
              </a:rPr>
              <a:t>detalhando</a:t>
            </a:r>
            <a:r>
              <a:rPr lang="en-GB" sz="2000" dirty="0" smtClean="0">
                <a:solidFill>
                  <a:srgbClr val="FF0000"/>
                </a:solidFill>
              </a:rPr>
              <a:t> a </a:t>
            </a:r>
            <a:r>
              <a:rPr lang="en-GB" sz="2000" dirty="0" err="1" smtClean="0">
                <a:solidFill>
                  <a:srgbClr val="FF0000"/>
                </a:solidFill>
              </a:rPr>
              <a:t>experiência</a:t>
            </a:r>
            <a:r>
              <a:rPr lang="en-GB" sz="2000" dirty="0" smtClean="0">
                <a:solidFill>
                  <a:srgbClr val="FF0000"/>
                </a:solidFill>
              </a:rPr>
              <a:t> e skills </a:t>
            </a:r>
            <a:r>
              <a:rPr lang="en-GB" sz="2000" dirty="0" err="1" smtClean="0">
                <a:solidFill>
                  <a:srgbClr val="FF0000"/>
                </a:solidFill>
              </a:rPr>
              <a:t>adquiridas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20" y="68645"/>
            <a:ext cx="858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https://indico.lip.pt/indico/conferenceDisplay.py?confId=239</a:t>
            </a:r>
            <a:endParaRPr lang="en-GB" dirty="0" smtClean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6CB4-11B8-C148-A190-A43CC2112BAD}" type="datetime1">
              <a:rPr lang="en-US" smtClean="0"/>
              <a:t>28/10/16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8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335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Estudantes</a:t>
            </a:r>
            <a:r>
              <a:rPr lang="en-GB" dirty="0" smtClean="0"/>
              <a:t> e </a:t>
            </a:r>
            <a:r>
              <a:rPr lang="en-GB" dirty="0" err="1" smtClean="0"/>
              <a:t>Projetos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-1" y="1102584"/>
            <a:ext cx="8686801" cy="2904254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/>
              <a:t>Esper</a:t>
            </a:r>
            <a:r>
              <a:rPr lang="en-GB" dirty="0" err="1" smtClean="0"/>
              <a:t>ávamos</a:t>
            </a:r>
            <a:r>
              <a:rPr lang="en-GB" dirty="0" smtClean="0"/>
              <a:t> </a:t>
            </a:r>
            <a:r>
              <a:rPr lang="en-GB" dirty="0" err="1" smtClean="0"/>
              <a:t>cerca</a:t>
            </a:r>
            <a:r>
              <a:rPr lang="en-GB" dirty="0" smtClean="0"/>
              <a:t> de 10 </a:t>
            </a:r>
            <a:r>
              <a:rPr lang="en-GB" dirty="0" err="1" smtClean="0"/>
              <a:t>estudantes</a:t>
            </a:r>
            <a:endParaRPr lang="en-GB" dirty="0" smtClean="0"/>
          </a:p>
          <a:p>
            <a:pPr lvl="1"/>
            <a:r>
              <a:rPr lang="en-GB" dirty="0" err="1" smtClean="0"/>
              <a:t>Inscreveram</a:t>
            </a:r>
            <a:r>
              <a:rPr lang="en-GB" dirty="0" smtClean="0"/>
              <a:t>-se 24 </a:t>
            </a:r>
            <a:r>
              <a:rPr lang="en-GB" dirty="0" err="1" smtClean="0"/>
              <a:t>estudantes</a:t>
            </a:r>
            <a:endParaRPr lang="en-GB" dirty="0" smtClean="0"/>
          </a:p>
          <a:p>
            <a:pPr lvl="1"/>
            <a:r>
              <a:rPr lang="en-GB" dirty="0" err="1" smtClean="0"/>
              <a:t>Resolvemos</a:t>
            </a:r>
            <a:r>
              <a:rPr lang="en-GB" dirty="0" smtClean="0"/>
              <a:t> </a:t>
            </a:r>
            <a:r>
              <a:rPr lang="en-GB" dirty="0" err="1" smtClean="0"/>
              <a:t>aceitar</a:t>
            </a:r>
            <a:r>
              <a:rPr lang="en-GB" dirty="0" smtClean="0"/>
              <a:t> </a:t>
            </a:r>
            <a:r>
              <a:rPr lang="en-GB" dirty="0" err="1" smtClean="0"/>
              <a:t>todos</a:t>
            </a:r>
            <a:endParaRPr lang="en-GB" dirty="0" smtClean="0"/>
          </a:p>
          <a:p>
            <a:pPr lvl="1"/>
            <a:r>
              <a:rPr lang="en-GB" dirty="0" smtClean="0"/>
              <a:t>No final, 18 </a:t>
            </a:r>
            <a:r>
              <a:rPr lang="en-GB" dirty="0" err="1" smtClean="0"/>
              <a:t>seguiram</a:t>
            </a:r>
            <a:r>
              <a:rPr lang="en-GB" dirty="0" smtClean="0"/>
              <a:t> o </a:t>
            </a:r>
            <a:r>
              <a:rPr lang="en-GB" dirty="0" err="1" smtClean="0"/>
              <a:t>est</a:t>
            </a:r>
            <a:r>
              <a:rPr lang="en-GB" dirty="0" err="1" smtClean="0"/>
              <a:t>ágio</a:t>
            </a:r>
            <a:endParaRPr lang="en-GB" dirty="0" smtClean="0"/>
          </a:p>
          <a:p>
            <a:r>
              <a:rPr lang="en-GB" dirty="0" err="1" smtClean="0"/>
              <a:t>Maioria</a:t>
            </a:r>
            <a:r>
              <a:rPr lang="en-GB" dirty="0" smtClean="0"/>
              <a:t> dos 2o e 3o </a:t>
            </a:r>
            <a:r>
              <a:rPr lang="en-GB" dirty="0" err="1" smtClean="0"/>
              <a:t>anos</a:t>
            </a:r>
            <a:endParaRPr lang="en-GB" dirty="0" smtClean="0"/>
          </a:p>
          <a:p>
            <a:pPr lvl="1"/>
            <a:r>
              <a:rPr lang="en-GB" dirty="0" err="1" smtClean="0"/>
              <a:t>Estudantes</a:t>
            </a:r>
            <a:r>
              <a:rPr lang="en-GB" dirty="0" smtClean="0"/>
              <a:t> do IST com </a:t>
            </a:r>
            <a:r>
              <a:rPr lang="en-GB" dirty="0" err="1" smtClean="0"/>
              <a:t>alguma</a:t>
            </a:r>
            <a:r>
              <a:rPr lang="en-GB" dirty="0" smtClean="0"/>
              <a:t> </a:t>
            </a:r>
            <a:r>
              <a:rPr lang="en-GB" dirty="0" err="1" smtClean="0"/>
              <a:t>experi</a:t>
            </a:r>
            <a:r>
              <a:rPr lang="en-GB" dirty="0" err="1" smtClean="0"/>
              <a:t>ência</a:t>
            </a:r>
            <a:r>
              <a:rPr lang="en-GB" dirty="0" smtClean="0"/>
              <a:t> de C++ e ROOT (</a:t>
            </a:r>
            <a:r>
              <a:rPr lang="en-GB" dirty="0" err="1" smtClean="0"/>
              <a:t>cadeira</a:t>
            </a:r>
            <a:r>
              <a:rPr lang="en-GB" dirty="0" smtClean="0"/>
              <a:t> F. </a:t>
            </a:r>
            <a:r>
              <a:rPr lang="en-GB" dirty="0" err="1" smtClean="0"/>
              <a:t>Barão</a:t>
            </a:r>
            <a:r>
              <a:rPr lang="en-GB" dirty="0" smtClean="0"/>
              <a:t>)</a:t>
            </a:r>
          </a:p>
          <a:p>
            <a:pPr lvl="1"/>
            <a:r>
              <a:rPr lang="en-GB" dirty="0" err="1" smtClean="0"/>
              <a:t>Estudantes</a:t>
            </a:r>
            <a:r>
              <a:rPr lang="en-GB" dirty="0" smtClean="0"/>
              <a:t> da FCUL com </a:t>
            </a:r>
            <a:r>
              <a:rPr lang="en-GB" dirty="0" err="1" smtClean="0"/>
              <a:t>muito</a:t>
            </a:r>
            <a:r>
              <a:rPr lang="en-GB" dirty="0" smtClean="0"/>
              <a:t> </a:t>
            </a:r>
            <a:r>
              <a:rPr lang="en-GB" dirty="0" err="1" smtClean="0"/>
              <a:t>pouca</a:t>
            </a:r>
            <a:r>
              <a:rPr lang="en-GB" dirty="0" smtClean="0"/>
              <a:t> </a:t>
            </a:r>
            <a:r>
              <a:rPr lang="en-GB" dirty="0" err="1" smtClean="0"/>
              <a:t>experiência</a:t>
            </a:r>
            <a:r>
              <a:rPr lang="en-GB" dirty="0" smtClean="0"/>
              <a:t> de </a:t>
            </a:r>
            <a:r>
              <a:rPr lang="en-GB" dirty="0" err="1" smtClean="0"/>
              <a:t>programação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Atribuiç</a:t>
            </a:r>
            <a:r>
              <a:rPr lang="en-GB" dirty="0" err="1" smtClean="0"/>
              <a:t>ão</a:t>
            </a:r>
            <a:r>
              <a:rPr lang="en-GB" dirty="0" smtClean="0"/>
              <a:t> de </a:t>
            </a:r>
            <a:r>
              <a:rPr lang="en-GB" dirty="0" err="1" smtClean="0"/>
              <a:t>projetos</a:t>
            </a:r>
            <a:r>
              <a:rPr lang="en-GB" dirty="0" smtClean="0"/>
              <a:t> </a:t>
            </a:r>
            <a:r>
              <a:rPr lang="en-GB" dirty="0" err="1" smtClean="0"/>
              <a:t>durante</a:t>
            </a:r>
            <a:r>
              <a:rPr lang="en-GB" dirty="0" smtClean="0"/>
              <a:t> </a:t>
            </a:r>
            <a:r>
              <a:rPr lang="en-GB" dirty="0" err="1" smtClean="0"/>
              <a:t>reunião</a:t>
            </a:r>
            <a:r>
              <a:rPr lang="en-GB" dirty="0" smtClean="0"/>
              <a:t> no </a:t>
            </a:r>
            <a:r>
              <a:rPr lang="en-GB" dirty="0" err="1" smtClean="0"/>
              <a:t>fim</a:t>
            </a:r>
            <a:r>
              <a:rPr lang="en-GB" dirty="0" smtClean="0"/>
              <a:t> da 1a </a:t>
            </a:r>
            <a:r>
              <a:rPr lang="en-GB" dirty="0" err="1" smtClean="0"/>
              <a:t>semana</a:t>
            </a:r>
            <a:endParaRPr lang="en-GB" dirty="0" smtClean="0"/>
          </a:p>
          <a:p>
            <a:pPr lvl="1"/>
            <a:r>
              <a:rPr lang="en-GB" dirty="0" err="1" smtClean="0"/>
              <a:t>Seguiram</a:t>
            </a:r>
            <a:r>
              <a:rPr lang="en-GB" dirty="0" smtClean="0"/>
              <a:t> </a:t>
            </a:r>
            <a:r>
              <a:rPr lang="en-GB" dirty="0" err="1" smtClean="0"/>
              <a:t>sobretudo</a:t>
            </a:r>
            <a:r>
              <a:rPr lang="en-GB" dirty="0" smtClean="0"/>
              <a:t> as </a:t>
            </a:r>
            <a:r>
              <a:rPr lang="en-GB" dirty="0" err="1" smtClean="0"/>
              <a:t>preferências</a:t>
            </a:r>
            <a:r>
              <a:rPr lang="en-GB" dirty="0" smtClean="0"/>
              <a:t> dos </a:t>
            </a:r>
            <a:r>
              <a:rPr lang="en-GB" dirty="0" err="1" smtClean="0"/>
              <a:t>estudantes</a:t>
            </a:r>
            <a:endParaRPr lang="en-GB" dirty="0" smtClean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8381575"/>
              </p:ext>
            </p:extLst>
          </p:nvPr>
        </p:nvGraphicFramePr>
        <p:xfrm>
          <a:off x="6157460" y="976973"/>
          <a:ext cx="273866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670"/>
                <a:gridCol w="893118"/>
                <a:gridCol w="812879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inscritos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FCUL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smtClean="0"/>
                        <a:t>IST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1º ano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0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2º ano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7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4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smtClean="0"/>
                        <a:t>3º ano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6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4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349740"/>
              </p:ext>
            </p:extLst>
          </p:nvPr>
        </p:nvGraphicFramePr>
        <p:xfrm>
          <a:off x="143039" y="4006838"/>
          <a:ext cx="8753088" cy="2565117"/>
        </p:xfrm>
        <a:graphic>
          <a:graphicData uri="http://schemas.openxmlformats.org/drawingml/2006/table">
            <a:tbl>
              <a:tblPr/>
              <a:tblGrid>
                <a:gridCol w="994120"/>
                <a:gridCol w="6837940"/>
                <a:gridCol w="921028"/>
              </a:tblGrid>
              <a:tr h="1484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Projetos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MSS9"/>
                        </a:rPr>
                        <a:t>Estudantes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MSS9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84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GPUs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GPUs for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acceleratin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alorimeter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reconstruction in the ATLAS trigger</a:t>
                      </a: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MSS9"/>
                        </a:rPr>
                        <a:t>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MSS9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401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Optical fiber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studies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 the ATLAS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TileCal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4010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Scintillator studies for the ATLAS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TileCal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37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Iões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pesados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Algorithms for suppressing instrumental background in jets for Heavy Ion data</a:t>
                      </a: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5314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 asymmetry studies in Heavy Ion collisions in ATLAS</a:t>
                      </a: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82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Characterisation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the signal and backgrounds in a search for WH production</a:t>
                      </a: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7910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H-&gt;bb mass reconstruction including extra radiation in a WH search in ATLAS</a:t>
                      </a: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8820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Background suppression in a WH search using multivariate methods</a:t>
                      </a: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16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Experimental sensitivity of a search for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ttH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production using angular variables</a:t>
                      </a: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882" marR="9882" marT="98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870F-C18B-C244-9E2F-107B44F76DA0}" type="datetime1">
              <a:rPr lang="en-US" smtClean="0"/>
              <a:t>28/10/16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50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7946"/>
          </a:xfrm>
        </p:spPr>
        <p:txBody>
          <a:bodyPr/>
          <a:lstStyle/>
          <a:p>
            <a:r>
              <a:rPr lang="en-GB" dirty="0" err="1" smtClean="0"/>
              <a:t>Avaliaç</a:t>
            </a:r>
            <a:r>
              <a:rPr lang="en-GB" dirty="0" err="1" smtClean="0"/>
              <a:t>ão</a:t>
            </a:r>
            <a:r>
              <a:rPr lang="en-GB" dirty="0" smtClean="0"/>
              <a:t> </a:t>
            </a:r>
            <a:r>
              <a:rPr lang="en-GB" dirty="0" err="1" smtClean="0"/>
              <a:t>pelos</a:t>
            </a:r>
            <a:r>
              <a:rPr lang="en-GB" dirty="0" smtClean="0"/>
              <a:t> </a:t>
            </a:r>
            <a:r>
              <a:rPr lang="en-GB" dirty="0" err="1" smtClean="0"/>
              <a:t>estudantes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1704" y="1409632"/>
            <a:ext cx="8317166" cy="2149340"/>
          </a:xfrm>
        </p:spPr>
        <p:txBody>
          <a:bodyPr>
            <a:normAutofit fontScale="62500" lnSpcReduction="20000"/>
          </a:bodyPr>
          <a:lstStyle/>
          <a:p>
            <a:r>
              <a:rPr lang="en-GB" dirty="0" err="1" smtClean="0"/>
              <a:t>Inqu</a:t>
            </a:r>
            <a:r>
              <a:rPr lang="en-GB" dirty="0" err="1" smtClean="0"/>
              <a:t>érito</a:t>
            </a:r>
            <a:r>
              <a:rPr lang="en-GB" dirty="0" smtClean="0"/>
              <a:t> </a:t>
            </a:r>
            <a:r>
              <a:rPr lang="en-GB" dirty="0" err="1" smtClean="0"/>
              <a:t>sobre</a:t>
            </a:r>
            <a:r>
              <a:rPr lang="en-GB" dirty="0" smtClean="0"/>
              <a:t> o </a:t>
            </a:r>
            <a:r>
              <a:rPr lang="en-GB" dirty="0" err="1" smtClean="0"/>
              <a:t>estágio</a:t>
            </a:r>
            <a:r>
              <a:rPr lang="en-GB" dirty="0" smtClean="0"/>
              <a:t> </a:t>
            </a:r>
            <a:r>
              <a:rPr lang="en-GB" dirty="0" err="1" smtClean="0"/>
              <a:t>distribuido</a:t>
            </a:r>
            <a:r>
              <a:rPr lang="en-GB" dirty="0" smtClean="0"/>
              <a:t> no final:	</a:t>
            </a:r>
          </a:p>
          <a:p>
            <a:pPr lvl="1"/>
            <a:r>
              <a:rPr lang="en-GB" dirty="0" err="1" smtClean="0"/>
              <a:t>Pediu</a:t>
            </a:r>
            <a:r>
              <a:rPr lang="en-GB" dirty="0" smtClean="0"/>
              <a:t>-se </a:t>
            </a:r>
            <a:r>
              <a:rPr lang="en-GB" dirty="0" err="1" smtClean="0"/>
              <a:t>uma</a:t>
            </a:r>
            <a:r>
              <a:rPr lang="en-GB" dirty="0" smtClean="0"/>
              <a:t> </a:t>
            </a:r>
            <a:r>
              <a:rPr lang="en-GB" dirty="0" err="1" smtClean="0"/>
              <a:t>avaliaç</a:t>
            </a:r>
            <a:r>
              <a:rPr lang="en-GB" dirty="0" err="1" smtClean="0"/>
              <a:t>ão</a:t>
            </a:r>
            <a:r>
              <a:rPr lang="en-GB" dirty="0" smtClean="0"/>
              <a:t> de 1 a 5 (5 </a:t>
            </a:r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positivo</a:t>
            </a:r>
            <a:r>
              <a:rPr lang="en-GB" dirty="0" smtClean="0"/>
              <a:t>) de </a:t>
            </a:r>
            <a:r>
              <a:rPr lang="en-GB" dirty="0" err="1" smtClean="0"/>
              <a:t>várias</a:t>
            </a:r>
            <a:r>
              <a:rPr lang="en-GB" dirty="0" smtClean="0"/>
              <a:t> </a:t>
            </a:r>
            <a:r>
              <a:rPr lang="en-GB" dirty="0" err="1" smtClean="0"/>
              <a:t>afirmações</a:t>
            </a:r>
            <a:r>
              <a:rPr lang="en-GB" dirty="0" smtClean="0"/>
              <a:t>: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Avaliaç</a:t>
            </a:r>
            <a:r>
              <a:rPr lang="en-GB" dirty="0" err="1" smtClean="0"/>
              <a:t>ão</a:t>
            </a:r>
            <a:r>
              <a:rPr lang="en-GB" dirty="0" smtClean="0"/>
              <a:t> g</a:t>
            </a:r>
            <a:r>
              <a:rPr lang="en-GB" dirty="0" smtClean="0"/>
              <a:t>lobal </a:t>
            </a:r>
            <a:r>
              <a:rPr lang="en-GB" dirty="0" err="1" smtClean="0"/>
              <a:t>muito</a:t>
            </a:r>
            <a:r>
              <a:rPr lang="en-GB" dirty="0" smtClean="0"/>
              <a:t> </a:t>
            </a:r>
            <a:r>
              <a:rPr lang="en-GB" dirty="0" err="1" smtClean="0"/>
              <a:t>positiva</a:t>
            </a:r>
            <a:r>
              <a:rPr lang="en-GB" dirty="0" smtClean="0"/>
              <a:t>:</a:t>
            </a:r>
          </a:p>
          <a:p>
            <a:pPr lvl="1"/>
            <a:r>
              <a:rPr lang="en-GB" dirty="0" err="1" smtClean="0"/>
              <a:t>Desfrutei</a:t>
            </a:r>
            <a:r>
              <a:rPr lang="en-GB" dirty="0" smtClean="0"/>
              <a:t> do </a:t>
            </a:r>
            <a:r>
              <a:rPr lang="en-GB" dirty="0" err="1" smtClean="0"/>
              <a:t>estágio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geral</a:t>
            </a:r>
            <a:r>
              <a:rPr lang="en-GB" dirty="0" smtClean="0"/>
              <a:t> (</a:t>
            </a:r>
            <a:r>
              <a:rPr lang="en-GB" dirty="0" err="1" smtClean="0"/>
              <a:t>m</a:t>
            </a:r>
            <a:r>
              <a:rPr lang="en-GB" dirty="0" err="1" smtClean="0"/>
              <a:t>édia</a:t>
            </a:r>
            <a:r>
              <a:rPr lang="en-GB" dirty="0" smtClean="0"/>
              <a:t> das </a:t>
            </a:r>
            <a:r>
              <a:rPr lang="en-GB" dirty="0" err="1" smtClean="0"/>
              <a:t>respostas</a:t>
            </a:r>
            <a:r>
              <a:rPr lang="en-GB" dirty="0" smtClean="0"/>
              <a:t>: </a:t>
            </a:r>
            <a:r>
              <a:rPr lang="en-GB" dirty="0" smtClean="0"/>
              <a:t>4.4)</a:t>
            </a:r>
          </a:p>
          <a:p>
            <a:pPr lvl="1"/>
            <a:r>
              <a:rPr lang="en-GB" dirty="0" err="1" smtClean="0"/>
              <a:t>Aprendi</a:t>
            </a:r>
            <a:r>
              <a:rPr lang="en-GB" dirty="0" smtClean="0"/>
              <a:t> </a:t>
            </a:r>
            <a:r>
              <a:rPr lang="en-GB" dirty="0" err="1" smtClean="0"/>
              <a:t>coisas</a:t>
            </a:r>
            <a:r>
              <a:rPr lang="en-GB" dirty="0" smtClean="0"/>
              <a:t> </a:t>
            </a:r>
            <a:r>
              <a:rPr lang="en-GB" dirty="0" err="1" smtClean="0"/>
              <a:t>interessantes</a:t>
            </a:r>
            <a:r>
              <a:rPr lang="en-GB" dirty="0" smtClean="0"/>
              <a:t> </a:t>
            </a:r>
            <a:r>
              <a:rPr lang="en-GB" dirty="0" err="1" smtClean="0"/>
              <a:t>durante</a:t>
            </a:r>
            <a:r>
              <a:rPr lang="en-GB" dirty="0" smtClean="0"/>
              <a:t> o </a:t>
            </a:r>
            <a:r>
              <a:rPr lang="en-GB" dirty="0" err="1" smtClean="0"/>
              <a:t>estágio</a:t>
            </a:r>
            <a:r>
              <a:rPr lang="en-GB" dirty="0" smtClean="0"/>
              <a:t> (4.6)</a:t>
            </a:r>
          </a:p>
          <a:p>
            <a:pPr lvl="1"/>
            <a:r>
              <a:rPr lang="en-GB" dirty="0" err="1" smtClean="0"/>
              <a:t>Correspondeu</a:t>
            </a:r>
            <a:r>
              <a:rPr lang="en-GB" dirty="0" smtClean="0"/>
              <a:t> </a:t>
            </a:r>
            <a:r>
              <a:rPr lang="en-GB" dirty="0" err="1" smtClean="0"/>
              <a:t>às</a:t>
            </a:r>
            <a:r>
              <a:rPr lang="en-GB" dirty="0" smtClean="0"/>
              <a:t> </a:t>
            </a:r>
            <a:r>
              <a:rPr lang="en-GB" dirty="0" err="1" smtClean="0"/>
              <a:t>minhas</a:t>
            </a:r>
            <a:r>
              <a:rPr lang="en-GB" dirty="0" smtClean="0"/>
              <a:t> </a:t>
            </a:r>
            <a:r>
              <a:rPr lang="en-GB" dirty="0" err="1" smtClean="0"/>
              <a:t>expectativas</a:t>
            </a:r>
            <a:r>
              <a:rPr lang="en-GB" dirty="0" smtClean="0"/>
              <a:t> (4.3)</a:t>
            </a:r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025177"/>
              </p:ext>
            </p:extLst>
          </p:nvPr>
        </p:nvGraphicFramePr>
        <p:xfrm>
          <a:off x="2411595" y="371825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F0DE-F723-9E40-B0CE-611CA87AB95C}" type="datetime1">
              <a:rPr lang="en-US" smtClean="0"/>
              <a:t>28/10/16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33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0961"/>
          </a:xfrm>
        </p:spPr>
        <p:txBody>
          <a:bodyPr/>
          <a:lstStyle/>
          <a:p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detalhe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0772"/>
            <a:ext cx="7047264" cy="5634633"/>
          </a:xfrm>
        </p:spPr>
        <p:txBody>
          <a:bodyPr>
            <a:noAutofit/>
          </a:bodyPr>
          <a:lstStyle/>
          <a:p>
            <a:r>
              <a:rPr lang="en-GB" sz="1400" b="1" dirty="0" err="1" smtClean="0"/>
              <a:t>Aulas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introdutórias</a:t>
            </a:r>
            <a:r>
              <a:rPr lang="en-GB" sz="1400" b="1" dirty="0" smtClean="0"/>
              <a:t>:</a:t>
            </a:r>
          </a:p>
          <a:p>
            <a:pPr lvl="1"/>
            <a:r>
              <a:rPr lang="en-GB" sz="1200" dirty="0" smtClean="0"/>
              <a:t>As </a:t>
            </a:r>
            <a:r>
              <a:rPr lang="en-GB" sz="1200" dirty="0" err="1" smtClean="0"/>
              <a:t>aulas</a:t>
            </a:r>
            <a:r>
              <a:rPr lang="en-GB" sz="1200" dirty="0" smtClean="0"/>
              <a:t> </a:t>
            </a:r>
            <a:r>
              <a:rPr lang="en-GB" sz="1200" dirty="0" err="1" smtClean="0"/>
              <a:t>proporcionaram</a:t>
            </a:r>
            <a:r>
              <a:rPr lang="en-GB" sz="1200" dirty="0" smtClean="0"/>
              <a:t> </a:t>
            </a:r>
            <a:r>
              <a:rPr lang="en-GB" sz="1200" dirty="0" err="1" smtClean="0"/>
              <a:t>uma</a:t>
            </a:r>
            <a:r>
              <a:rPr lang="en-GB" sz="1200" dirty="0" smtClean="0"/>
              <a:t> </a:t>
            </a:r>
            <a:r>
              <a:rPr lang="en-GB" sz="1200" dirty="0" err="1" smtClean="0"/>
              <a:t>visão</a:t>
            </a:r>
            <a:r>
              <a:rPr lang="en-GB" sz="1200" dirty="0" smtClean="0"/>
              <a:t> global da </a:t>
            </a:r>
            <a:r>
              <a:rPr lang="en-GB" sz="1200" dirty="0" err="1" smtClean="0"/>
              <a:t>experiência</a:t>
            </a:r>
            <a:r>
              <a:rPr lang="en-GB" sz="1200" dirty="0" smtClean="0"/>
              <a:t> ATLAS (4.4)</a:t>
            </a:r>
          </a:p>
          <a:p>
            <a:pPr lvl="1"/>
            <a:r>
              <a:rPr lang="en-GB" sz="1200" dirty="0" smtClean="0"/>
              <a:t>As </a:t>
            </a:r>
            <a:r>
              <a:rPr lang="en-GB" sz="1200" dirty="0" err="1" smtClean="0"/>
              <a:t>aulas</a:t>
            </a:r>
            <a:r>
              <a:rPr lang="en-GB" sz="1200" dirty="0" smtClean="0"/>
              <a:t> </a:t>
            </a:r>
            <a:r>
              <a:rPr lang="en-GB" sz="1200" dirty="0" err="1" smtClean="0"/>
              <a:t>proporcionaram</a:t>
            </a:r>
            <a:r>
              <a:rPr lang="en-GB" sz="1200" dirty="0" smtClean="0"/>
              <a:t> </a:t>
            </a:r>
            <a:r>
              <a:rPr lang="en-GB" sz="1200" dirty="0" err="1" smtClean="0"/>
              <a:t>uma</a:t>
            </a:r>
            <a:r>
              <a:rPr lang="en-GB" sz="1200" dirty="0" smtClean="0"/>
              <a:t> </a:t>
            </a:r>
            <a:r>
              <a:rPr lang="en-GB" sz="1200" dirty="0" err="1" smtClean="0"/>
              <a:t>visão</a:t>
            </a:r>
            <a:r>
              <a:rPr lang="en-GB" sz="1200" dirty="0" smtClean="0"/>
              <a:t> global das </a:t>
            </a:r>
            <a:r>
              <a:rPr lang="en-GB" sz="1200" dirty="0" err="1" smtClean="0"/>
              <a:t>atividades</a:t>
            </a:r>
            <a:r>
              <a:rPr lang="en-GB" sz="1200" dirty="0" smtClean="0"/>
              <a:t> de </a:t>
            </a:r>
            <a:r>
              <a:rPr lang="en-GB" sz="1200" dirty="0" err="1" smtClean="0"/>
              <a:t>investigação</a:t>
            </a:r>
            <a:r>
              <a:rPr lang="en-GB" sz="1200" dirty="0" smtClean="0"/>
              <a:t> </a:t>
            </a:r>
            <a:r>
              <a:rPr lang="en-GB" sz="1200" dirty="0" err="1" smtClean="0"/>
              <a:t>possíveis</a:t>
            </a:r>
            <a:r>
              <a:rPr lang="en-GB" sz="1200" dirty="0" smtClean="0"/>
              <a:t>(4.3)</a:t>
            </a:r>
          </a:p>
          <a:p>
            <a:pPr lvl="1"/>
            <a:r>
              <a:rPr lang="en-GB" sz="1200" dirty="0" err="1" smtClean="0"/>
              <a:t>Em</a:t>
            </a:r>
            <a:r>
              <a:rPr lang="en-GB" sz="1200" dirty="0" smtClean="0"/>
              <a:t> </a:t>
            </a:r>
            <a:r>
              <a:rPr lang="en-GB" sz="1200" dirty="0" err="1" smtClean="0"/>
              <a:t>geral</a:t>
            </a:r>
            <a:r>
              <a:rPr lang="en-GB" sz="1200" dirty="0" smtClean="0"/>
              <a:t> o </a:t>
            </a:r>
            <a:r>
              <a:rPr lang="en-GB" sz="1200" dirty="0" err="1" smtClean="0"/>
              <a:t>nível</a:t>
            </a:r>
            <a:r>
              <a:rPr lang="en-GB" sz="1200" dirty="0" smtClean="0"/>
              <a:t> das </a:t>
            </a:r>
            <a:r>
              <a:rPr lang="en-GB" sz="1200" dirty="0" err="1" smtClean="0"/>
              <a:t>apresentações</a:t>
            </a:r>
            <a:r>
              <a:rPr lang="en-GB" sz="1200" dirty="0" smtClean="0"/>
              <a:t> </a:t>
            </a:r>
            <a:r>
              <a:rPr lang="en-GB" sz="1200" dirty="0" err="1" smtClean="0"/>
              <a:t>foi</a:t>
            </a:r>
            <a:r>
              <a:rPr lang="en-GB" sz="1200" dirty="0" smtClean="0"/>
              <a:t> </a:t>
            </a:r>
            <a:r>
              <a:rPr lang="en-GB" sz="1200" dirty="0" err="1" smtClean="0"/>
              <a:t>adequado</a:t>
            </a:r>
            <a:r>
              <a:rPr lang="en-GB" sz="1200" dirty="0" smtClean="0"/>
              <a:t>: </a:t>
            </a:r>
            <a:r>
              <a:rPr lang="en-GB" sz="1200" dirty="0" err="1" smtClean="0"/>
              <a:t>consegui</a:t>
            </a:r>
            <a:r>
              <a:rPr lang="en-GB" sz="1200" dirty="0" smtClean="0"/>
              <a:t> </a:t>
            </a:r>
            <a:r>
              <a:rPr lang="en-GB" sz="1200" dirty="0" err="1" smtClean="0"/>
              <a:t>perceber</a:t>
            </a:r>
            <a:r>
              <a:rPr lang="en-GB" sz="1200" dirty="0" smtClean="0"/>
              <a:t> </a:t>
            </a:r>
            <a:r>
              <a:rPr lang="en-GB" sz="1200" dirty="0" err="1" smtClean="0"/>
              <a:t>os</a:t>
            </a:r>
            <a:r>
              <a:rPr lang="en-GB" sz="1200" dirty="0" smtClean="0"/>
              <a:t> </a:t>
            </a:r>
            <a:r>
              <a:rPr lang="en-GB" sz="1200" dirty="0" err="1" smtClean="0"/>
              <a:t>conceitos</a:t>
            </a:r>
            <a:r>
              <a:rPr lang="en-GB" sz="1200" dirty="0" smtClean="0"/>
              <a:t> </a:t>
            </a:r>
            <a:r>
              <a:rPr lang="en-GB" sz="1200" dirty="0" err="1" smtClean="0"/>
              <a:t>principais</a:t>
            </a:r>
            <a:r>
              <a:rPr lang="en-GB" sz="1200" dirty="0" smtClean="0"/>
              <a:t>(4.1)</a:t>
            </a:r>
            <a:endParaRPr lang="en-GB" sz="1400" b="1" dirty="0" smtClean="0"/>
          </a:p>
          <a:p>
            <a:endParaRPr lang="en-GB" sz="1400" b="1" dirty="0" smtClean="0"/>
          </a:p>
          <a:p>
            <a:r>
              <a:rPr lang="en-GB" sz="1400" b="1" dirty="0" err="1" smtClean="0"/>
              <a:t>Comentários</a:t>
            </a:r>
            <a:r>
              <a:rPr lang="en-GB" sz="1400" b="1" dirty="0" smtClean="0"/>
              <a:t>:</a:t>
            </a:r>
            <a:r>
              <a:rPr lang="en-GB" sz="1400" dirty="0" smtClean="0"/>
              <a:t> </a:t>
            </a:r>
            <a:r>
              <a:rPr lang="en-GB" sz="1400" dirty="0" err="1" smtClean="0"/>
              <a:t>variados</a:t>
            </a:r>
            <a:r>
              <a:rPr lang="en-GB" sz="1400" dirty="0" smtClean="0"/>
              <a:t>; </a:t>
            </a:r>
            <a:r>
              <a:rPr lang="en-GB" sz="1400" dirty="0" err="1" smtClean="0"/>
              <a:t>refletem</a:t>
            </a:r>
            <a:r>
              <a:rPr lang="en-GB" sz="1400" dirty="0" smtClean="0"/>
              <a:t> as </a:t>
            </a:r>
            <a:r>
              <a:rPr lang="en-GB" sz="1400" dirty="0" err="1" smtClean="0"/>
              <a:t>diferenças</a:t>
            </a:r>
            <a:r>
              <a:rPr lang="en-GB" sz="1400" dirty="0" smtClean="0"/>
              <a:t> de </a:t>
            </a:r>
            <a:r>
              <a:rPr lang="en-GB" sz="1400" dirty="0" err="1" smtClean="0"/>
              <a:t>preparação</a:t>
            </a:r>
            <a:r>
              <a:rPr lang="en-GB" sz="1400" dirty="0" smtClean="0"/>
              <a:t> dos </a:t>
            </a:r>
            <a:r>
              <a:rPr lang="en-GB" sz="1400" dirty="0" err="1" smtClean="0"/>
              <a:t>estudantes</a:t>
            </a:r>
            <a:endParaRPr lang="en-GB" sz="1400" dirty="0" smtClean="0"/>
          </a:p>
          <a:p>
            <a:pPr lvl="1"/>
            <a:r>
              <a:rPr lang="en-GB" sz="1200" dirty="0" err="1" smtClean="0"/>
              <a:t>Percebi</a:t>
            </a:r>
            <a:r>
              <a:rPr lang="en-GB" sz="1200" dirty="0" smtClean="0"/>
              <a:t> </a:t>
            </a:r>
            <a:r>
              <a:rPr lang="en-GB" sz="1200" dirty="0" err="1"/>
              <a:t>ideias</a:t>
            </a:r>
            <a:r>
              <a:rPr lang="en-GB" sz="1200" dirty="0"/>
              <a:t> </a:t>
            </a:r>
            <a:r>
              <a:rPr lang="en-GB" sz="1200" dirty="0" err="1"/>
              <a:t>gerais</a:t>
            </a:r>
            <a:r>
              <a:rPr lang="en-GB" sz="1200" dirty="0"/>
              <a:t> - </a:t>
            </a:r>
            <a:r>
              <a:rPr lang="en-GB" sz="1200" dirty="0" err="1"/>
              <a:t>faltavam</a:t>
            </a:r>
            <a:r>
              <a:rPr lang="en-GB" sz="1200" dirty="0"/>
              <a:t>-me bases</a:t>
            </a:r>
            <a:r>
              <a:rPr lang="en-GB" sz="1200" dirty="0" smtClean="0"/>
              <a:t> </a:t>
            </a:r>
          </a:p>
          <a:p>
            <a:pPr lvl="1"/>
            <a:r>
              <a:rPr lang="en-GB" sz="1200" dirty="0" err="1" smtClean="0"/>
              <a:t>Tinha</a:t>
            </a:r>
            <a:r>
              <a:rPr lang="en-GB" sz="1200" dirty="0" smtClean="0"/>
              <a:t> </a:t>
            </a:r>
            <a:r>
              <a:rPr lang="en-GB" sz="1200" dirty="0" err="1"/>
              <a:t>sido</a:t>
            </a:r>
            <a:r>
              <a:rPr lang="en-GB" sz="1200" dirty="0"/>
              <a:t> </a:t>
            </a:r>
            <a:r>
              <a:rPr lang="en-GB" sz="1200" dirty="0" err="1"/>
              <a:t>interessante</a:t>
            </a:r>
            <a:r>
              <a:rPr lang="en-GB" sz="1200" dirty="0"/>
              <a:t> </a:t>
            </a:r>
            <a:r>
              <a:rPr lang="en-GB" sz="1200" dirty="0" err="1"/>
              <a:t>focar</a:t>
            </a:r>
            <a:r>
              <a:rPr lang="en-GB" sz="1200" dirty="0"/>
              <a:t> </a:t>
            </a:r>
            <a:r>
              <a:rPr lang="en-GB" sz="1200" dirty="0" err="1"/>
              <a:t>também</a:t>
            </a:r>
            <a:r>
              <a:rPr lang="en-GB" sz="1200" dirty="0"/>
              <a:t> </a:t>
            </a:r>
            <a:r>
              <a:rPr lang="en-GB" sz="1200" dirty="0" err="1"/>
              <a:t>assuntos</a:t>
            </a:r>
            <a:r>
              <a:rPr lang="en-GB" sz="1200" dirty="0"/>
              <a:t> </a:t>
            </a:r>
            <a:r>
              <a:rPr lang="en-GB" sz="1200" dirty="0" err="1"/>
              <a:t>como</a:t>
            </a:r>
            <a:r>
              <a:rPr lang="en-GB" sz="1200" dirty="0"/>
              <a:t> SUSY e GUT</a:t>
            </a:r>
            <a:r>
              <a:rPr lang="en-GB" sz="1200" dirty="0" smtClean="0"/>
              <a:t> </a:t>
            </a:r>
          </a:p>
          <a:p>
            <a:pPr lvl="1"/>
            <a:r>
              <a:rPr lang="en-GB" sz="1200" dirty="0" err="1" smtClean="0"/>
              <a:t>Muito</a:t>
            </a:r>
            <a:r>
              <a:rPr lang="en-GB" sz="1200" dirty="0" smtClean="0"/>
              <a:t> </a:t>
            </a:r>
            <a:r>
              <a:rPr lang="en-GB" sz="1200" dirty="0" err="1"/>
              <a:t>informação</a:t>
            </a:r>
            <a:r>
              <a:rPr lang="en-GB" sz="1200" dirty="0"/>
              <a:t> </a:t>
            </a:r>
            <a:r>
              <a:rPr lang="en-GB" sz="1200" dirty="0" err="1"/>
              <a:t>por</a:t>
            </a:r>
            <a:r>
              <a:rPr lang="en-GB" sz="1200" dirty="0"/>
              <a:t> </a:t>
            </a:r>
            <a:r>
              <a:rPr lang="en-GB" sz="1200" dirty="0" err="1"/>
              <a:t>segundo</a:t>
            </a:r>
            <a:r>
              <a:rPr lang="en-GB" sz="1200" dirty="0"/>
              <a:t> </a:t>
            </a:r>
            <a:r>
              <a:rPr lang="en-GB" sz="1200" dirty="0" err="1"/>
              <a:t>para</a:t>
            </a:r>
            <a:r>
              <a:rPr lang="en-GB" sz="1200" dirty="0"/>
              <a:t> </a:t>
            </a:r>
            <a:r>
              <a:rPr lang="en-GB" sz="1200" dirty="0" err="1"/>
              <a:t>mim</a:t>
            </a:r>
            <a:r>
              <a:rPr lang="en-GB" sz="1200" dirty="0" smtClean="0"/>
              <a:t> </a:t>
            </a:r>
          </a:p>
          <a:p>
            <a:endParaRPr lang="en-GB" sz="1400" dirty="0" smtClean="0"/>
          </a:p>
          <a:p>
            <a:r>
              <a:rPr lang="en-GB" sz="1400" b="1" dirty="0" err="1" smtClean="0"/>
              <a:t>Tutoriais</a:t>
            </a:r>
            <a:r>
              <a:rPr lang="en-GB" sz="1400" b="1" dirty="0" smtClean="0"/>
              <a:t> da </a:t>
            </a:r>
            <a:r>
              <a:rPr lang="en-GB" sz="1400" b="1" dirty="0" err="1" smtClean="0"/>
              <a:t>primeira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semana</a:t>
            </a:r>
            <a:endParaRPr lang="en-GB" sz="1400" b="1" dirty="0" smtClean="0"/>
          </a:p>
          <a:p>
            <a:pPr lvl="1"/>
            <a:r>
              <a:rPr lang="en-GB" sz="1200" dirty="0" smtClean="0"/>
              <a:t>As </a:t>
            </a:r>
            <a:r>
              <a:rPr lang="en-GB" sz="1200" dirty="0" err="1" smtClean="0"/>
              <a:t>ferramentas</a:t>
            </a:r>
            <a:r>
              <a:rPr lang="en-GB" sz="1200" dirty="0" smtClean="0"/>
              <a:t> </a:t>
            </a:r>
            <a:r>
              <a:rPr lang="en-GB" sz="1200" dirty="0" err="1" smtClean="0"/>
              <a:t>apresentadas</a:t>
            </a:r>
            <a:r>
              <a:rPr lang="en-GB" sz="1200" dirty="0" smtClean="0"/>
              <a:t> </a:t>
            </a:r>
            <a:r>
              <a:rPr lang="en-GB" sz="1200" dirty="0" err="1" smtClean="0"/>
              <a:t>foram</a:t>
            </a:r>
            <a:r>
              <a:rPr lang="en-GB" sz="1200" dirty="0" smtClean="0"/>
              <a:t> </a:t>
            </a:r>
            <a:r>
              <a:rPr lang="en-GB" sz="1200" dirty="0" err="1" smtClean="0"/>
              <a:t>úteis</a:t>
            </a:r>
            <a:r>
              <a:rPr lang="en-GB" sz="1200" dirty="0" smtClean="0"/>
              <a:t> </a:t>
            </a:r>
            <a:r>
              <a:rPr lang="en-GB" sz="1200" dirty="0" err="1" smtClean="0"/>
              <a:t>para</a:t>
            </a:r>
            <a:r>
              <a:rPr lang="en-GB" sz="1200" dirty="0" smtClean="0"/>
              <a:t> o </a:t>
            </a:r>
            <a:r>
              <a:rPr lang="en-GB" sz="1200" dirty="0" err="1" smtClean="0"/>
              <a:t>desenvolvimento</a:t>
            </a:r>
            <a:r>
              <a:rPr lang="en-GB" sz="1200" dirty="0" smtClean="0"/>
              <a:t> do </a:t>
            </a:r>
            <a:r>
              <a:rPr lang="en-GB" sz="1200" dirty="0" err="1" smtClean="0"/>
              <a:t>projeto</a:t>
            </a:r>
            <a:r>
              <a:rPr lang="en-GB" sz="1200" dirty="0" smtClean="0"/>
              <a:t> (4.1)</a:t>
            </a:r>
          </a:p>
          <a:p>
            <a:pPr lvl="1"/>
            <a:r>
              <a:rPr lang="en-GB" sz="1200" dirty="0" smtClean="0"/>
              <a:t>O </a:t>
            </a:r>
            <a:r>
              <a:rPr lang="en-GB" sz="1200" dirty="0" err="1" smtClean="0"/>
              <a:t>nível</a:t>
            </a:r>
            <a:r>
              <a:rPr lang="en-GB" sz="1200" dirty="0" smtClean="0"/>
              <a:t> dos </a:t>
            </a:r>
            <a:r>
              <a:rPr lang="en-GB" sz="1200" dirty="0" err="1" smtClean="0"/>
              <a:t>tutoriais</a:t>
            </a:r>
            <a:r>
              <a:rPr lang="en-GB" sz="1200" dirty="0" smtClean="0"/>
              <a:t> </a:t>
            </a:r>
            <a:r>
              <a:rPr lang="en-GB" sz="1200" dirty="0" err="1" smtClean="0"/>
              <a:t>estava</a:t>
            </a:r>
            <a:r>
              <a:rPr lang="en-GB" sz="1200" dirty="0" smtClean="0"/>
              <a:t> </a:t>
            </a:r>
            <a:r>
              <a:rPr lang="en-GB" sz="1200" dirty="0" err="1" smtClean="0"/>
              <a:t>adequado</a:t>
            </a:r>
            <a:r>
              <a:rPr lang="en-GB" sz="1200" dirty="0" smtClean="0"/>
              <a:t> </a:t>
            </a:r>
            <a:r>
              <a:rPr lang="en-GB" sz="1200" dirty="0" err="1" smtClean="0"/>
              <a:t>aos</a:t>
            </a:r>
            <a:r>
              <a:rPr lang="en-GB" sz="1200" dirty="0" smtClean="0"/>
              <a:t> </a:t>
            </a:r>
            <a:r>
              <a:rPr lang="en-GB" sz="1200" dirty="0" err="1" smtClean="0"/>
              <a:t>meus</a:t>
            </a:r>
            <a:r>
              <a:rPr lang="en-GB" sz="1200" dirty="0" smtClean="0"/>
              <a:t> </a:t>
            </a:r>
            <a:r>
              <a:rPr lang="en-GB" sz="1200" dirty="0" err="1" smtClean="0"/>
              <a:t>níveis</a:t>
            </a:r>
            <a:r>
              <a:rPr lang="en-GB" sz="1200" dirty="0" smtClean="0"/>
              <a:t> de </a:t>
            </a:r>
            <a:r>
              <a:rPr lang="en-GB" sz="1200" dirty="0" err="1" smtClean="0"/>
              <a:t>conhecimento</a:t>
            </a:r>
            <a:r>
              <a:rPr lang="en-GB" sz="1200" dirty="0" smtClean="0"/>
              <a:t> (4.1)</a:t>
            </a:r>
          </a:p>
          <a:p>
            <a:pPr lvl="1"/>
            <a:r>
              <a:rPr lang="en-GB" sz="1200" dirty="0" smtClean="0"/>
              <a:t>O </a:t>
            </a:r>
            <a:r>
              <a:rPr lang="en-GB" sz="1200" dirty="0" err="1" smtClean="0"/>
              <a:t>nível</a:t>
            </a:r>
            <a:r>
              <a:rPr lang="en-GB" sz="1200" dirty="0" smtClean="0"/>
              <a:t> dos </a:t>
            </a:r>
            <a:r>
              <a:rPr lang="en-GB" sz="1200" dirty="0" err="1" smtClean="0"/>
              <a:t>tutoriais</a:t>
            </a:r>
            <a:r>
              <a:rPr lang="en-GB" sz="1200" dirty="0" smtClean="0"/>
              <a:t> </a:t>
            </a:r>
            <a:r>
              <a:rPr lang="en-GB" sz="1200" dirty="0" err="1" smtClean="0"/>
              <a:t>foi</a:t>
            </a:r>
            <a:r>
              <a:rPr lang="en-GB" sz="1200" dirty="0" smtClean="0"/>
              <a:t> </a:t>
            </a:r>
            <a:r>
              <a:rPr lang="en-GB" sz="1200" dirty="0" err="1" smtClean="0"/>
              <a:t>suficiente</a:t>
            </a:r>
            <a:r>
              <a:rPr lang="en-GB" sz="1200" dirty="0" smtClean="0"/>
              <a:t> </a:t>
            </a:r>
            <a:r>
              <a:rPr lang="en-GB" sz="1200" dirty="0" err="1" smtClean="0"/>
              <a:t>para</a:t>
            </a:r>
            <a:r>
              <a:rPr lang="en-GB" sz="1200" dirty="0" smtClean="0"/>
              <a:t> </a:t>
            </a:r>
            <a:r>
              <a:rPr lang="en-GB" sz="1200" dirty="0" err="1" smtClean="0"/>
              <a:t>iniciar</a:t>
            </a:r>
            <a:r>
              <a:rPr lang="en-GB" sz="1200" dirty="0" smtClean="0"/>
              <a:t> o </a:t>
            </a:r>
            <a:r>
              <a:rPr lang="en-GB" sz="1200" dirty="0" err="1" smtClean="0"/>
              <a:t>projeto</a:t>
            </a:r>
            <a:r>
              <a:rPr lang="en-GB" sz="1200" dirty="0" smtClean="0"/>
              <a:t> com </a:t>
            </a:r>
            <a:r>
              <a:rPr lang="en-GB" sz="1200" dirty="0" err="1" smtClean="0"/>
              <a:t>sucesso</a:t>
            </a:r>
            <a:r>
              <a:rPr lang="en-GB" sz="1200" dirty="0" smtClean="0"/>
              <a:t> (4.4)</a:t>
            </a:r>
          </a:p>
          <a:p>
            <a:pPr lvl="1"/>
            <a:r>
              <a:rPr lang="en-GB" sz="1200" dirty="0" err="1" smtClean="0"/>
              <a:t>Acho</a:t>
            </a:r>
            <a:r>
              <a:rPr lang="en-GB" sz="1200" dirty="0" smtClean="0"/>
              <a:t> </a:t>
            </a:r>
            <a:r>
              <a:rPr lang="en-GB" sz="1200" dirty="0" err="1" smtClean="0"/>
              <a:t>que</a:t>
            </a:r>
            <a:r>
              <a:rPr lang="en-GB" sz="1200" dirty="0" smtClean="0"/>
              <a:t> as </a:t>
            </a:r>
            <a:r>
              <a:rPr lang="en-GB" sz="1200" dirty="0" err="1" smtClean="0"/>
              <a:t>ferramentas</a:t>
            </a:r>
            <a:r>
              <a:rPr lang="en-GB" sz="1200" dirty="0" smtClean="0"/>
              <a:t> </a:t>
            </a:r>
            <a:r>
              <a:rPr lang="en-GB" sz="1200" dirty="0" err="1" smtClean="0"/>
              <a:t>apresentadas</a:t>
            </a:r>
            <a:r>
              <a:rPr lang="en-GB" sz="1200" dirty="0" smtClean="0"/>
              <a:t> </a:t>
            </a:r>
            <a:r>
              <a:rPr lang="en-GB" sz="1200" dirty="0" err="1" smtClean="0"/>
              <a:t>podem</a:t>
            </a:r>
            <a:r>
              <a:rPr lang="en-GB" sz="1200" dirty="0" smtClean="0"/>
              <a:t> </a:t>
            </a:r>
            <a:r>
              <a:rPr lang="en-GB" sz="1200" dirty="0" err="1" smtClean="0"/>
              <a:t>ser</a:t>
            </a:r>
            <a:r>
              <a:rPr lang="en-GB" sz="1200" dirty="0" smtClean="0"/>
              <a:t> </a:t>
            </a:r>
            <a:r>
              <a:rPr lang="en-GB" sz="1200" dirty="0" err="1" smtClean="0"/>
              <a:t>úteis</a:t>
            </a:r>
            <a:r>
              <a:rPr lang="en-GB" sz="1200" dirty="0" smtClean="0"/>
              <a:t> </a:t>
            </a:r>
            <a:r>
              <a:rPr lang="en-GB" sz="1200" dirty="0" err="1" smtClean="0"/>
              <a:t>para</a:t>
            </a:r>
            <a:r>
              <a:rPr lang="en-GB" sz="1200" dirty="0" smtClean="0"/>
              <a:t> </a:t>
            </a:r>
            <a:r>
              <a:rPr lang="en-GB" sz="1200" dirty="0" err="1" smtClean="0"/>
              <a:t>mim</a:t>
            </a:r>
            <a:r>
              <a:rPr lang="en-GB" sz="1200" dirty="0" smtClean="0"/>
              <a:t> no </a:t>
            </a:r>
            <a:r>
              <a:rPr lang="en-GB" sz="1200" dirty="0" err="1" smtClean="0"/>
              <a:t>futuro</a:t>
            </a:r>
            <a:r>
              <a:rPr lang="en-GB" sz="1200" dirty="0" smtClean="0"/>
              <a:t> (3.8)</a:t>
            </a:r>
          </a:p>
          <a:p>
            <a:endParaRPr lang="en-GB" sz="1400" b="1" dirty="0" smtClean="0"/>
          </a:p>
          <a:p>
            <a:r>
              <a:rPr lang="en-GB" sz="1400" b="1" dirty="0" err="1" smtClean="0"/>
              <a:t>Comentários</a:t>
            </a:r>
            <a:r>
              <a:rPr lang="en-GB" sz="1400" b="1" dirty="0" smtClean="0"/>
              <a:t>: </a:t>
            </a:r>
            <a:r>
              <a:rPr lang="en-GB" sz="1400" dirty="0" err="1" smtClean="0"/>
              <a:t>variados</a:t>
            </a:r>
            <a:r>
              <a:rPr lang="en-GB" sz="1400" dirty="0" smtClean="0"/>
              <a:t>; </a:t>
            </a:r>
            <a:r>
              <a:rPr lang="en-GB" sz="1400" dirty="0" err="1" smtClean="0"/>
              <a:t>refletem</a:t>
            </a:r>
            <a:r>
              <a:rPr lang="en-GB" sz="1400" dirty="0" smtClean="0"/>
              <a:t> as </a:t>
            </a:r>
            <a:r>
              <a:rPr lang="en-GB" sz="1400" dirty="0" err="1" smtClean="0"/>
              <a:t>diferenças</a:t>
            </a:r>
            <a:r>
              <a:rPr lang="en-GB" sz="1400" dirty="0" smtClean="0"/>
              <a:t> de </a:t>
            </a:r>
            <a:r>
              <a:rPr lang="en-GB" sz="1400" dirty="0" err="1" smtClean="0"/>
              <a:t>preparaç</a:t>
            </a:r>
            <a:r>
              <a:rPr lang="en-GB" sz="1400" dirty="0" err="1" smtClean="0"/>
              <a:t>ão</a:t>
            </a:r>
            <a:r>
              <a:rPr lang="en-GB" sz="1400" dirty="0" smtClean="0"/>
              <a:t> d</a:t>
            </a:r>
            <a:r>
              <a:rPr lang="en-GB" sz="1400" dirty="0" smtClean="0"/>
              <a:t>os </a:t>
            </a:r>
            <a:r>
              <a:rPr lang="en-GB" sz="1400" dirty="0" err="1" smtClean="0"/>
              <a:t>estudantes</a:t>
            </a:r>
            <a:endParaRPr lang="en-GB" sz="1400" dirty="0" smtClean="0"/>
          </a:p>
          <a:p>
            <a:pPr lvl="1"/>
            <a:r>
              <a:rPr lang="en-GB" sz="1200" dirty="0" err="1" smtClean="0"/>
              <a:t>Tutoriais</a:t>
            </a:r>
            <a:r>
              <a:rPr lang="en-GB" sz="1200" dirty="0" smtClean="0"/>
              <a:t> </a:t>
            </a:r>
            <a:r>
              <a:rPr lang="en-GB" sz="1200" dirty="0" err="1" smtClean="0"/>
              <a:t>não</a:t>
            </a:r>
            <a:r>
              <a:rPr lang="en-GB" sz="1200" dirty="0" smtClean="0"/>
              <a:t> </a:t>
            </a:r>
            <a:r>
              <a:rPr lang="en-GB" sz="1200" dirty="0" err="1" smtClean="0"/>
              <a:t>chegam</a:t>
            </a:r>
            <a:r>
              <a:rPr lang="en-GB" sz="1200" dirty="0" smtClean="0"/>
              <a:t> </a:t>
            </a:r>
            <a:r>
              <a:rPr lang="en-GB" sz="1200" dirty="0" err="1" smtClean="0"/>
              <a:t>para</a:t>
            </a:r>
            <a:r>
              <a:rPr lang="en-GB" sz="1200" dirty="0" smtClean="0"/>
              <a:t> </a:t>
            </a:r>
            <a:r>
              <a:rPr lang="en-GB" sz="1200" dirty="0" err="1" smtClean="0"/>
              <a:t>desenvolver</a:t>
            </a:r>
            <a:r>
              <a:rPr lang="en-GB" sz="1200" dirty="0" smtClean="0"/>
              <a:t> o </a:t>
            </a:r>
            <a:r>
              <a:rPr lang="en-GB" sz="1200" dirty="0" err="1" smtClean="0"/>
              <a:t>projeto</a:t>
            </a:r>
            <a:r>
              <a:rPr lang="en-GB" sz="1200" dirty="0" smtClean="0"/>
              <a:t> - </a:t>
            </a:r>
            <a:r>
              <a:rPr lang="en-GB" sz="1200" dirty="0" err="1" smtClean="0"/>
              <a:t>sobretudo</a:t>
            </a:r>
            <a:r>
              <a:rPr lang="en-GB" sz="1200" dirty="0" smtClean="0"/>
              <a:t> </a:t>
            </a:r>
            <a:r>
              <a:rPr lang="en-GB" sz="1200" dirty="0" err="1" smtClean="0"/>
              <a:t>falta</a:t>
            </a:r>
            <a:r>
              <a:rPr lang="en-GB" sz="1200" dirty="0" smtClean="0"/>
              <a:t> de </a:t>
            </a:r>
            <a:r>
              <a:rPr lang="en-GB" sz="1200" dirty="0" err="1" smtClean="0"/>
              <a:t>preparação</a:t>
            </a:r>
            <a:r>
              <a:rPr lang="en-GB" sz="1200" dirty="0" smtClean="0"/>
              <a:t> </a:t>
            </a:r>
            <a:r>
              <a:rPr lang="en-GB" sz="1200" dirty="0" err="1" smtClean="0"/>
              <a:t>para</a:t>
            </a:r>
            <a:r>
              <a:rPr lang="en-GB" sz="1200" dirty="0" smtClean="0"/>
              <a:t> </a:t>
            </a:r>
            <a:r>
              <a:rPr lang="en-GB" sz="1200" dirty="0" err="1" smtClean="0"/>
              <a:t>problemas</a:t>
            </a:r>
            <a:r>
              <a:rPr lang="en-GB" sz="1200" dirty="0" smtClean="0"/>
              <a:t> de software</a:t>
            </a:r>
          </a:p>
          <a:p>
            <a:pPr lvl="1"/>
            <a:r>
              <a:rPr lang="en-GB" sz="1200" dirty="0" err="1" smtClean="0"/>
              <a:t>Ferramentas</a:t>
            </a:r>
            <a:r>
              <a:rPr lang="en-GB" sz="1200" dirty="0" smtClean="0"/>
              <a:t> </a:t>
            </a:r>
            <a:r>
              <a:rPr lang="en-GB" sz="1200" dirty="0" err="1" smtClean="0"/>
              <a:t>muito</a:t>
            </a:r>
            <a:r>
              <a:rPr lang="en-GB" sz="1200" dirty="0" smtClean="0"/>
              <a:t> </a:t>
            </a:r>
            <a:r>
              <a:rPr lang="en-GB" sz="1200" dirty="0" err="1" smtClean="0"/>
              <a:t>úteis</a:t>
            </a:r>
            <a:r>
              <a:rPr lang="en-GB" sz="1200" dirty="0" smtClean="0"/>
              <a:t> </a:t>
            </a:r>
            <a:r>
              <a:rPr lang="en-GB" sz="1200" dirty="0" err="1" smtClean="0"/>
              <a:t>para</a:t>
            </a:r>
            <a:r>
              <a:rPr lang="en-GB" sz="1200" dirty="0" smtClean="0"/>
              <a:t> o </a:t>
            </a:r>
            <a:r>
              <a:rPr lang="en-GB" sz="1200" dirty="0" err="1" smtClean="0"/>
              <a:t>futuro</a:t>
            </a:r>
            <a:endParaRPr lang="en-GB" sz="1200" dirty="0" smtClean="0"/>
          </a:p>
          <a:p>
            <a:pPr lvl="1"/>
            <a:r>
              <a:rPr lang="en-GB" sz="1200" dirty="0" err="1" smtClean="0"/>
              <a:t>Difícil</a:t>
            </a:r>
            <a:r>
              <a:rPr lang="en-GB" sz="1200" dirty="0" smtClean="0"/>
              <a:t> mas </a:t>
            </a:r>
            <a:r>
              <a:rPr lang="en-GB" sz="1200" dirty="0" err="1" smtClean="0"/>
              <a:t>motivador</a:t>
            </a:r>
            <a:endParaRPr lang="en-GB" sz="1200" dirty="0" smtClean="0"/>
          </a:p>
          <a:p>
            <a:pPr lvl="1"/>
            <a:r>
              <a:rPr lang="en-GB" sz="1200" dirty="0" err="1" smtClean="0"/>
              <a:t>Deviam</a:t>
            </a:r>
            <a:r>
              <a:rPr lang="en-GB" sz="1200" dirty="0" smtClean="0"/>
              <a:t> </a:t>
            </a:r>
            <a:r>
              <a:rPr lang="en-GB" sz="1200" dirty="0" err="1" smtClean="0"/>
              <a:t>ser</a:t>
            </a:r>
            <a:r>
              <a:rPr lang="en-GB" sz="1200" dirty="0" smtClean="0"/>
              <a:t> </a:t>
            </a:r>
            <a:r>
              <a:rPr lang="en-GB" sz="1200" dirty="0" err="1" smtClean="0"/>
              <a:t>mais</a:t>
            </a:r>
            <a:r>
              <a:rPr lang="en-GB" sz="1200" dirty="0" smtClean="0"/>
              <a:t> </a:t>
            </a:r>
            <a:r>
              <a:rPr lang="en-GB" sz="1200" dirty="0" err="1" smtClean="0"/>
              <a:t>específicos</a:t>
            </a:r>
            <a:r>
              <a:rPr lang="en-GB" sz="1200" dirty="0" smtClean="0"/>
              <a:t> e </a:t>
            </a:r>
            <a:r>
              <a:rPr lang="en-GB" sz="1200" dirty="0" err="1" smtClean="0"/>
              <a:t>fazermos</a:t>
            </a:r>
            <a:r>
              <a:rPr lang="en-GB" sz="1200" dirty="0" smtClean="0"/>
              <a:t> </a:t>
            </a:r>
            <a:r>
              <a:rPr lang="en-GB" sz="1200" dirty="0" err="1" smtClean="0"/>
              <a:t>nós</a:t>
            </a:r>
            <a:r>
              <a:rPr lang="en-GB" sz="1200" dirty="0" smtClean="0"/>
              <a:t> </a:t>
            </a:r>
            <a:r>
              <a:rPr lang="en-GB" sz="1200" dirty="0" err="1" smtClean="0"/>
              <a:t>os</a:t>
            </a:r>
            <a:r>
              <a:rPr lang="en-GB" sz="1200" dirty="0" smtClean="0"/>
              <a:t> </a:t>
            </a:r>
            <a:r>
              <a:rPr lang="en-GB" sz="1200" dirty="0" err="1" smtClean="0"/>
              <a:t>programas</a:t>
            </a:r>
            <a:r>
              <a:rPr lang="en-GB" sz="1200" dirty="0" smtClean="0"/>
              <a:t> no tutorial</a:t>
            </a:r>
          </a:p>
          <a:p>
            <a:endParaRPr lang="en-GB" sz="1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71888"/>
              </p:ext>
            </p:extLst>
          </p:nvPr>
        </p:nvGraphicFramePr>
        <p:xfrm>
          <a:off x="5942205" y="1033207"/>
          <a:ext cx="3201795" cy="2567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45924"/>
              </p:ext>
            </p:extLst>
          </p:nvPr>
        </p:nvGraphicFramePr>
        <p:xfrm>
          <a:off x="7047264" y="4089596"/>
          <a:ext cx="2096736" cy="2037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F4F5-DFB1-6249-84F1-9858F46427B7}" type="datetime1">
              <a:rPr lang="en-US" smtClean="0"/>
              <a:t>28/10/16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B7A-B8A1-0B48-8C74-DDD5FB43359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23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1395</Words>
  <Application>Microsoft Macintosh PowerPoint</Application>
  <PresentationFormat>On-screen Show (4:3)</PresentationFormat>
  <Paragraphs>198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Experiencia do Estágio ATLAS em Lisboa e grupo LIP-ECO</vt:lpstr>
      <vt:lpstr>Estágio ATLAS em Lisboa</vt:lpstr>
      <vt:lpstr>Preparação</vt:lpstr>
      <vt:lpstr>PowerPoint Presentation</vt:lpstr>
      <vt:lpstr>PowerPoint Presentation</vt:lpstr>
      <vt:lpstr>PowerPoint Presentation</vt:lpstr>
      <vt:lpstr>Estudantes e Projetos</vt:lpstr>
      <vt:lpstr>Avaliação pelos estudantes</vt:lpstr>
      <vt:lpstr>Em detalhe:</vt:lpstr>
      <vt:lpstr>PowerPoint Presentation</vt:lpstr>
      <vt:lpstr>Lições retiradas do estágio</vt:lpstr>
      <vt:lpstr>Momentos escolhidos… </vt:lpstr>
      <vt:lpstr>LIP-ECO Formação Comunicação &amp; Outreach</vt:lpstr>
      <vt:lpstr>Exposição  Partículas – do bosão de Higgs à matéria escura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36</cp:revision>
  <dcterms:created xsi:type="dcterms:W3CDTF">2016-10-27T14:35:42Z</dcterms:created>
  <dcterms:modified xsi:type="dcterms:W3CDTF">2016-10-28T12:53:17Z</dcterms:modified>
</cp:coreProperties>
</file>